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4" r:id="rId5"/>
    <p:sldId id="314" r:id="rId6"/>
    <p:sldId id="308" r:id="rId7"/>
    <p:sldId id="288" r:id="rId8"/>
    <p:sldId id="318" r:id="rId9"/>
    <p:sldId id="319" r:id="rId10"/>
    <p:sldId id="320" r:id="rId11"/>
    <p:sldId id="299" r:id="rId12"/>
    <p:sldId id="317" r:id="rId13"/>
    <p:sldId id="321" r:id="rId14"/>
    <p:sldId id="310" r:id="rId15"/>
    <p:sldId id="322" r:id="rId16"/>
    <p:sldId id="325" r:id="rId17"/>
    <p:sldId id="305" r:id="rId1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80" d="100"/>
          <a:sy n="80" d="100"/>
        </p:scale>
        <p:origin x="372" y="6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D7ACE9-B1AC-4C2D-93E4-1FAEE7430E41}" type="datetime1">
              <a:rPr lang="es-ES" smtClean="0"/>
              <a:t>22/12/2022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4C60F-6B31-4285-B550-BEB469311534}" type="datetime1">
              <a:rPr lang="es-ES" smtClean="0"/>
              <a:pPr/>
              <a:t>22/12/2022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3735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84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973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052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897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4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60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787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4132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825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113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ángulo 832">
            <a:extLst>
              <a:ext uri="{FF2B5EF4-FFF2-40B4-BE49-F238E27FC236}">
                <a16:creationId xmlns:a16="http://schemas.microsoft.com/office/drawing/2014/main" xmlns="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6.53</a:t>
            </a:r>
          </a:p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grpSp>
        <p:nvGrpSpPr>
          <p:cNvPr id="10" name="Marcador de posición de imagen 16" descr="ilustración abstracta a color de edificios">
            <a:extLst>
              <a:ext uri="{FF2B5EF4-FFF2-40B4-BE49-F238E27FC236}">
                <a16:creationId xmlns:a16="http://schemas.microsoft.com/office/drawing/2014/main" xmlns="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xmlns="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xmlns="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xmlns="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xmlns="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xmlns="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xmlns="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xmlns="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xmlns="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xmlns="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xmlns="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xmlns="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xmlns="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xmlns="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xmlns="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xmlns="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xmlns="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xmlns="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xmlns="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xmlns="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xmlns="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xmlns="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xmlns="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xmlns="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xmlns="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xmlns="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xmlns="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xmlns="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xmlns="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xmlns="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xmlns="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xmlns="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xmlns="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xmlns="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xmlns="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xmlns="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xmlns="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xmlns="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xmlns="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xmlns="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xmlns="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xmlns="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xmlns="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xmlns="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xmlns="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xmlns="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xmlns="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xmlns="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xmlns="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xmlns="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xmlns="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xmlns="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xmlns="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xmlns="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xmlns="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xmlns="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xmlns="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xmlns="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xmlns="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xmlns="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xmlns="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xmlns="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xmlns="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xmlns="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xmlns="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xmlns="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xmlns="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xmlns="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xmlns="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xmlns="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xmlns="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xmlns="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xmlns="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xmlns="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xmlns="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xmlns="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xmlns="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xmlns="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xmlns="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xmlns="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xmlns="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xmlns="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xmlns="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xmlns="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xmlns="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xmlns="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xmlns="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xmlns="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xmlns="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xmlns="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xmlns="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xmlns="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xmlns="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xmlns="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tiva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xmlns="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xmlns="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xmlns="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xmlns="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xmlns="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xmlns="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xmlns="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19" name="Marcador de fecha 2">
            <a:extLst>
              <a:ext uri="{FF2B5EF4-FFF2-40B4-BE49-F238E27FC236}">
                <a16:creationId xmlns:a16="http://schemas.microsoft.com/office/drawing/2014/main" xmlns="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9">
            <a:extLst>
              <a:ext uri="{FF2B5EF4-FFF2-40B4-BE49-F238E27FC236}">
                <a16:creationId xmlns:a16="http://schemas.microsoft.com/office/drawing/2014/main" xmlns="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xmlns="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xmlns="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xmlns="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xmlns="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xmlns="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xmlns="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xmlns="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fecha 2">
            <a:extLst>
              <a:ext uri="{FF2B5EF4-FFF2-40B4-BE49-F238E27FC236}">
                <a16:creationId xmlns:a16="http://schemas.microsoft.com/office/drawing/2014/main" xmlns="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egia de crecimi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xmlns="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xmlns="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xmlns="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20" name="Marcador de texto 9">
            <a:extLst>
              <a:ext uri="{FF2B5EF4-FFF2-40B4-BE49-F238E27FC236}">
                <a16:creationId xmlns:a16="http://schemas.microsoft.com/office/drawing/2014/main" xmlns="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1" name="Marcador de texto 9">
            <a:extLst>
              <a:ext uri="{FF2B5EF4-FFF2-40B4-BE49-F238E27FC236}">
                <a16:creationId xmlns:a16="http://schemas.microsoft.com/office/drawing/2014/main" xmlns="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3" name="Marcador de texto 9">
            <a:extLst>
              <a:ext uri="{FF2B5EF4-FFF2-40B4-BE49-F238E27FC236}">
                <a16:creationId xmlns:a16="http://schemas.microsoft.com/office/drawing/2014/main" xmlns="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grpSp>
        <p:nvGrpSpPr>
          <p:cNvPr id="956" name="Marcador de posición de imagen 1925" descr="ilustración abstracta a color de edificios">
            <a:extLst>
              <a:ext uri="{FF2B5EF4-FFF2-40B4-BE49-F238E27FC236}">
                <a16:creationId xmlns:a16="http://schemas.microsoft.com/office/drawing/2014/main" xmlns="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xmlns="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xmlns="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xmlns="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xmlns="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xmlns="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xmlns="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xmlns="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xmlns="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xmlns="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xmlns="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xmlns="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xmlns="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xmlns="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xmlns="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xmlns="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xmlns="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xmlns="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xmlns="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xmlns="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xmlns="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xmlns="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xmlns="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xmlns="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xmlns="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xmlns="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xmlns="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xmlns="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xmlns="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xmlns="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xmlns="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xmlns="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xmlns="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xmlns="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xmlns="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xmlns="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xmlns="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xmlns="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xmlns="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xmlns="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xmlns="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xmlns="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xmlns="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xmlns="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xmlns="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xmlns="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xmlns="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xmlns="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xmlns="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xmlns="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xmlns="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xmlns="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xmlns="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xmlns="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xmlns="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xmlns="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xmlns="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xmlns="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xmlns="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xmlns="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xmlns="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xmlns="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xmlns="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xmlns="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xmlns="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xmlns="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xmlns="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xmlns="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xmlns="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xmlns="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xmlns="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xmlns="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xmlns="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xmlns="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xmlns="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xmlns="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xmlns="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xmlns="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xmlns="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xmlns="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xmlns="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xmlns="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xmlns="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xmlns="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xmlns="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xmlns="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xmlns="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xmlns="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xmlns="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xmlns="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xmlns="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xmlns="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xmlns="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xmlns="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xmlns="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xmlns="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xmlns="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xmlns="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xmlns="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xmlns="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xmlns="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xmlns="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xmlns="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xmlns="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xmlns="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xmlns="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xmlns="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xmlns="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xmlns="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xmlns="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xmlns="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xmlns="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xmlns="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xmlns="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xmlns="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xmlns="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xmlns="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xmlns="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xmlns="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xmlns="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xmlns="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xmlns="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xmlns="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xmlns="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xmlns="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xmlns="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xmlns="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xmlns="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xmlns="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xmlns="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xmlns="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xmlns="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xmlns="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xmlns="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xmlns="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xmlns="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xmlns="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xmlns="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xmlns="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xmlns="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xmlns="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xmlns="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xmlns="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xmlns="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xmlns="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xmlns="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xmlns="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xmlns="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xmlns="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xmlns="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xmlns="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xmlns="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xmlns="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xmlns="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xmlns="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xmlns="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xmlns="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xmlns="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xmlns="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xmlns="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xmlns="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xmlns="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xmlns="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xmlns="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xmlns="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xmlns="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xmlns="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xmlns="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xmlns="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xmlns="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xmlns="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xmlns="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xmlns="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xmlns="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xmlns="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xmlns="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xmlns="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xmlns="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xmlns="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xmlns="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xmlns="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xmlns="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xmlns="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xmlns="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xmlns="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xmlns="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xmlns="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xmlns="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xmlns="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xmlns="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xmlns="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xmlns="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xmlns="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xmlns="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xmlns="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xmlns="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xmlns="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xmlns="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xmlns="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xmlns="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xmlns="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xmlns="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xmlns="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xmlns="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xmlns="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xmlns="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xmlns="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xmlns="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xmlns="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xmlns="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xmlns="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xmlns="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xmlns="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xmlns="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xmlns="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xmlns="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xmlns="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xmlns="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xmlns="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xmlns="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xmlns="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xmlns="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xmlns="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xmlns="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xmlns="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xmlns="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xmlns="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xmlns="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xmlns="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xmlns="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xmlns="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xmlns="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xmlns="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xmlns="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xmlns="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xmlns="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xmlns="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xmlns="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xmlns="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xmlns="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xmlns="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xmlns="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xmlns="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xmlns="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xmlns="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xmlns="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xmlns="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xmlns="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xmlns="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xmlns="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xmlns="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xmlns="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xmlns="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xmlns="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xmlns="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xmlns="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xmlns="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xmlns="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xmlns="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xmlns="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xmlns="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xmlns="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xmlns="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xmlns="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xmlns="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xmlns="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xmlns="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xmlns="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xmlns="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xmlns="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xmlns="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xmlns="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xmlns="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xmlns="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xmlns="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xmlns="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xmlns="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xmlns="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xmlns="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xmlns="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xmlns="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xmlns="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xmlns="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xmlns="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xmlns="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xmlns="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xmlns="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xmlns="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xmlns="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xmlns="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xmlns="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xmlns="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xmlns="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xmlns="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xmlns="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xmlns="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xmlns="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xmlns="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xmlns="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xmlns="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xmlns="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xmlns="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xmlns="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xmlns="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xmlns="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xmlns="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xmlns="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xmlns="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xmlns="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xmlns="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xmlns="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xmlns="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xmlns="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xmlns="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xmlns="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xmlns="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xmlns="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xmlns="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xmlns="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xmlns="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xmlns="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xmlns="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xmlns="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xmlns="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xmlns="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xmlns="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xmlns="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xmlns="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xmlns="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xmlns="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xmlns="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xmlns="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xmlns="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xmlns="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xmlns="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xmlns="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xmlns="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xmlns="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xmlns="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xmlns="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xmlns="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xmlns="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xmlns="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xmlns="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xmlns="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xmlns="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xmlns="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xmlns="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xmlns="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xmlns="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xmlns="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xmlns="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xmlns="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xmlns="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xmlns="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xmlns="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xmlns="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xmlns="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xmlns="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xmlns="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xmlns="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xmlns="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xmlns="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xmlns="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xmlns="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xmlns="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xmlns="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xmlns="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xmlns="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xmlns="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xmlns="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xmlns="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xmlns="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xmlns="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xmlns="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xmlns="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xmlns="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xmlns="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xmlns="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xmlns="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xmlns="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xmlns="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xmlns="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xmlns="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xmlns="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xmlns="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xmlns="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xmlns="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xmlns="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xmlns="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xmlns="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xmlns="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xmlns="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xmlns="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xmlns="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xmlns="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xmlns="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xmlns="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xmlns="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xmlns="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xmlns="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xmlns="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xmlns="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xmlns="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xmlns="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xmlns="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xmlns="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xmlns="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xmlns="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xmlns="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xmlns="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xmlns="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xmlns="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xmlns="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xmlns="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xmlns="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xmlns="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xmlns="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xmlns="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xmlns="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xmlns="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xmlns="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xmlns="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xmlns="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xmlns="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xmlns="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xmlns="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xmlns="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xmlns="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xmlns="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xmlns="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xmlns="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xmlns="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xmlns="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xmlns="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xmlns="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xmlns="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xmlns="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xmlns="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xmlns="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xmlns="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xmlns="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xmlns="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xmlns="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xmlns="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xmlns="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xmlns="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xmlns="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xmlns="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xmlns="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xmlns="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xmlns="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xmlns="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xmlns="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xmlns="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xmlns="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xmlns="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xmlns="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xmlns="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xmlns="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xmlns="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xmlns="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xmlns="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xmlns="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xmlns="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xmlns="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xmlns="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xmlns="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xmlns="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xmlns="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xmlns="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xmlns="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xmlns="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xmlns="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xmlns="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xmlns="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xmlns="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xmlns="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xmlns="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xmlns="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xmlns="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xmlns="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xmlns="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xmlns="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xmlns="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xmlns="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xmlns="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xmlns="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xmlns="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xmlns="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xmlns="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xmlns="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xmlns="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xmlns="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xmlns="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xmlns="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xmlns="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xmlns="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xmlns="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xmlns="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xmlns="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xmlns="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xmlns="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xmlns="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xmlns="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xmlns="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xmlns="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xmlns="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xmlns="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xmlns="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xmlns="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xmlns="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xmlns="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xmlns="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xmlns="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xmlns="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xmlns="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xmlns="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xmlns="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xmlns="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xmlns="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xmlns="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xmlns="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xmlns="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xmlns="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xmlns="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xmlns="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xmlns="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xmlns="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xmlns="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xmlns="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xmlns="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xmlns="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xmlns="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xmlns="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xmlns="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xmlns="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xmlns="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xmlns="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xmlns="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xmlns="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xmlns="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xmlns="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xmlns="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xmlns="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xmlns="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xmlns="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xmlns="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xmlns="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xmlns="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xmlns="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xmlns="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xmlns="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xmlns="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xmlns="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xmlns="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xmlns="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xmlns="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xmlns="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xmlns="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xmlns="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xmlns="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xmlns="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xmlns="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xmlns="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xmlns="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xmlns="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xmlns="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xmlns="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xmlns="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xmlns="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xmlns="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xmlns="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xmlns="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xmlns="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xmlns="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xmlns="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xmlns="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xmlns="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xmlns="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xmlns="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xmlns="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xmlns="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xmlns="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xmlns="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xmlns="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xmlns="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xmlns="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xmlns="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xmlns="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xmlns="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xmlns="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xmlns="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xmlns="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xmlns="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xmlns="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xmlns="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xmlns="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xmlns="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xmlns="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xmlns="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xmlns="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xmlns="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xmlns="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xmlns="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xmlns="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xmlns="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xmlns="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xmlns="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xmlns="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xmlns="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xmlns="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xmlns="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xmlns="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xmlns="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xmlns="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xmlns="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xmlns="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xmlns="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xmlns="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xmlns="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xmlns="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xmlns="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xmlns="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xmlns="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xmlns="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xmlns="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xmlns="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xmlns="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xmlns="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xmlns="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xmlns="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xmlns="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xmlns="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xmlns="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xmlns="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xmlns="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xmlns="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xmlns="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xmlns="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xmlns="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xmlns="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xmlns="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xmlns="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xmlns="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xmlns="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xmlns="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xmlns="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xmlns="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xmlns="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xmlns="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xmlns="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xmlns="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xmlns="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xmlns="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xmlns="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xmlns="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xmlns="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xmlns="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xmlns="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xmlns="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xmlns="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xmlns="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xmlns="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xmlns="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xmlns="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xmlns="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xmlns="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xmlns="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xmlns="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xmlns="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xmlns="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xmlns="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xmlns="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xmlns="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xmlns="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xmlns="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xmlns="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xmlns="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xmlns="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xmlns="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xmlns="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xmlns="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xmlns="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xmlns="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xmlns="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xmlns="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xmlns="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xmlns="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xmlns="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xmlns="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xmlns="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xmlns="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xmlns="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xmlns="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xmlns="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xmlns="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xmlns="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xmlns="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xmlns="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xmlns="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xmlns="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xmlns="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xmlns="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xmlns="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xmlns="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xmlns="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xmlns="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xmlns="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xmlns="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xmlns="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xmlns="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xmlns="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xmlns="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xmlns="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xmlns="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xmlns="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xmlns="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xmlns="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xmlns="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xmlns="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xmlns="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xmlns="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xmlns="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xmlns="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xmlns="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xmlns="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xmlns="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xmlns="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xmlns="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xmlns="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xmlns="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xmlns="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xmlns="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xmlns="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xmlns="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xmlns="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xmlns="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xmlns="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xmlns="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xmlns="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xmlns="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xmlns="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xmlns="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xmlns="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xmlns="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xmlns="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xmlns="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xmlns="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xmlns="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xmlns="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xmlns="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xmlns="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xmlns="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xmlns="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xmlns="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xmlns="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xmlns="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xmlns="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xmlns="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xmlns="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xmlns="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xmlns="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xmlns="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xmlns="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xmlns="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xmlns="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xmlns="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xmlns="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xmlns="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xmlns="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xmlns="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xmlns="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xmlns="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xmlns="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xmlns="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xmlns="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xmlns="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xmlns="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xmlns="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xmlns="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xmlns="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xmlns="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xmlns="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xmlns="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xmlns="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xmlns="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xmlns="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xmlns="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xmlns="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xmlns="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xmlns="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xmlns="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xmlns="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xmlns="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xmlns="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xmlns="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xmlns="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xmlns="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xmlns="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xmlns="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xmlns="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xmlns="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xmlns="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xmlns="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xmlns="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xmlns="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xmlns="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xmlns="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xmlns="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xmlns="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xmlns="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xmlns="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xmlns="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xmlns="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xmlns="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xmlns="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xmlns="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xmlns="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xmlns="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xmlns="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xmlns="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xmlns="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xmlns="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xmlns="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xmlns="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xmlns="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xmlns="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xmlns="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xmlns="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xmlns="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xmlns="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xmlns="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xmlns="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xmlns="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xmlns="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xmlns="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xmlns="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xmlns="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xmlns="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xmlns="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xmlns="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xmlns="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xmlns="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xmlns="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xmlns="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xmlns="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xmlns="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xmlns="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xmlns="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xmlns="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xmlns="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xmlns="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xmlns="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xmlns="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xmlns="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xmlns="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xmlns="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xmlns="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xmlns="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xmlns="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xmlns="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xmlns="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xmlns="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xmlns="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xmlns="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xmlns="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xmlns="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xmlns="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xmlns="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xmlns="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xmlns="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xmlns="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xmlns="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xmlns="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xmlns="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xmlns="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xmlns="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xmlns="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xmlns="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xmlns="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xmlns="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xmlns="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xmlns="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xmlns="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xmlns="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xmlns="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xmlns="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xmlns="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xmlns="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xmlns="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xmlns="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xmlns="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xmlns="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xmlns="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xmlns="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xmlns="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xmlns="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xmlns="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xmlns="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xmlns="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xmlns="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xmlns="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xmlns="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xmlns="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xmlns="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xmlns="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xmlns="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xmlns="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xmlns="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xmlns="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xmlns="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xmlns="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xmlns="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xmlns="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xmlns="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xmlns="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xmlns="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xmlns="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xmlns="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xmlns="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xmlns="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xmlns="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xmlns="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xmlns="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xmlns="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xmlns="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xmlns="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xmlns="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xmlns="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xmlns="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xmlns="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xmlns="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959" name="Marcador de pie de página 4">
            <a:extLst>
              <a:ext uri="{FF2B5EF4-FFF2-40B4-BE49-F238E27FC236}">
                <a16:creationId xmlns:a16="http://schemas.microsoft.com/office/drawing/2014/main" xmlns="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xmlns="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xmlns="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xmlns="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xmlns="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xmlns="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xmlns="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xmlns="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xmlns="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xmlns="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xmlns="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xmlns="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xmlns="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xmlns="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xmlns="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xmlns="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xmlns="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xmlns="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xmlns="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xmlns="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xmlns="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xmlns="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xmlns="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xmlns="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xmlns="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xmlns="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4" name="Marcador de texto 10">
            <a:extLst>
              <a:ext uri="{FF2B5EF4-FFF2-40B4-BE49-F238E27FC236}">
                <a16:creationId xmlns:a16="http://schemas.microsoft.com/office/drawing/2014/main" xmlns="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xmlns="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texto 3">
            <a:extLst>
              <a:ext uri="{FF2B5EF4-FFF2-40B4-BE49-F238E27FC236}">
                <a16:creationId xmlns:a16="http://schemas.microsoft.com/office/drawing/2014/main" xmlns="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67" name="Marcador de texto 36">
            <a:extLst>
              <a:ext uri="{FF2B5EF4-FFF2-40B4-BE49-F238E27FC236}">
                <a16:creationId xmlns:a16="http://schemas.microsoft.com/office/drawing/2014/main" xmlns="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  <p:sp>
        <p:nvSpPr>
          <p:cNvPr id="68" name="Marcador de fecha 2">
            <a:extLst>
              <a:ext uri="{FF2B5EF4-FFF2-40B4-BE49-F238E27FC236}">
                <a16:creationId xmlns:a16="http://schemas.microsoft.com/office/drawing/2014/main" xmlns="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o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xmlns="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xmlns="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xmlns="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xmlns="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posición de imagen 10">
            <a:extLst>
              <a:ext uri="{FF2B5EF4-FFF2-40B4-BE49-F238E27FC236}">
                <a16:creationId xmlns:a16="http://schemas.microsoft.com/office/drawing/2014/main" xmlns="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xmlns="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xmlns="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xmlns="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xmlns="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xmlns="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10">
            <a:extLst>
              <a:ext uri="{FF2B5EF4-FFF2-40B4-BE49-F238E27FC236}">
                <a16:creationId xmlns:a16="http://schemas.microsoft.com/office/drawing/2014/main" xmlns="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o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>
            <a:extLst>
              <a:ext uri="{FF2B5EF4-FFF2-40B4-BE49-F238E27FC236}">
                <a16:creationId xmlns:a16="http://schemas.microsoft.com/office/drawing/2014/main" xmlns="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1" name="Marcador de posición de imagen 10">
            <a:extLst>
              <a:ext uri="{FF2B5EF4-FFF2-40B4-BE49-F238E27FC236}">
                <a16:creationId xmlns:a16="http://schemas.microsoft.com/office/drawing/2014/main" xmlns="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xmlns="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3" name="Marcador de posición de imagen 10">
            <a:extLst>
              <a:ext uri="{FF2B5EF4-FFF2-40B4-BE49-F238E27FC236}">
                <a16:creationId xmlns:a16="http://schemas.microsoft.com/office/drawing/2014/main" xmlns="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xmlns="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5" name="Marcador de posición de imagen 10">
            <a:extLst>
              <a:ext uri="{FF2B5EF4-FFF2-40B4-BE49-F238E27FC236}">
                <a16:creationId xmlns:a16="http://schemas.microsoft.com/office/drawing/2014/main" xmlns="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xmlns="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Marcador de posición de imagen 10">
            <a:extLst>
              <a:ext uri="{FF2B5EF4-FFF2-40B4-BE49-F238E27FC236}">
                <a16:creationId xmlns:a16="http://schemas.microsoft.com/office/drawing/2014/main" xmlns="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xmlns="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xmlns="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xmlns="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xmlns="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xmlns="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xmlns="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xmlns="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xmlns="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xmlns="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xmlns="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xmlns="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xmlns="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xmlns="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xmlns="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xmlns="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xmlns="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xmlns="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xmlns="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xmlns="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xmlns="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9" name="Marcador de posición de imagen 10">
            <a:extLst>
              <a:ext uri="{FF2B5EF4-FFF2-40B4-BE49-F238E27FC236}">
                <a16:creationId xmlns:a16="http://schemas.microsoft.com/office/drawing/2014/main" xmlns="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xmlns="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1" name="Marcador de posición de imagen 10">
            <a:extLst>
              <a:ext uri="{FF2B5EF4-FFF2-40B4-BE49-F238E27FC236}">
                <a16:creationId xmlns:a16="http://schemas.microsoft.com/office/drawing/2014/main" xmlns="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xmlns="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xmlns="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xmlns="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xmlns="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xmlns="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xmlns="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xmlns="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xmlns="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xmlns="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xmlns="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xmlns="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xmlns="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xmlns="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1" name="Marcador de texto 12">
            <a:extLst>
              <a:ext uri="{FF2B5EF4-FFF2-40B4-BE49-F238E27FC236}">
                <a16:creationId xmlns:a16="http://schemas.microsoft.com/office/drawing/2014/main" xmlns="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xmlns="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grpSp>
        <p:nvGrpSpPr>
          <p:cNvPr id="971" name="Marcador de posición de imagen 986" descr="ilustración abstracta a color de edificios">
            <a:extLst>
              <a:ext uri="{FF2B5EF4-FFF2-40B4-BE49-F238E27FC236}">
                <a16:creationId xmlns:a16="http://schemas.microsoft.com/office/drawing/2014/main" xmlns="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xmlns="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xmlns="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xmlns="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xmlns="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xmlns="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xmlns="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xmlns="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xmlns="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xmlns="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xmlns="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xmlns="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xmlns="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xmlns="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xmlns="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xmlns="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xmlns="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xmlns="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xmlns="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xmlns="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xmlns="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xmlns="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xmlns="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xmlns="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xmlns="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xmlns="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xmlns="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xmlns="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xmlns="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xmlns="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xmlns="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xmlns="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xmlns="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xmlns="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xmlns="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xmlns="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xmlns="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xmlns="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xmlns="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xmlns="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xmlns="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xmlns="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xmlns="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xmlns="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xmlns="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xmlns="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xmlns="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xmlns="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xmlns="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xmlns="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xmlns="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xmlns="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xmlns="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xmlns="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xmlns="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xmlns="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xmlns="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xmlns="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xmlns="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xmlns="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xmlns="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xmlns="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xmlns="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xmlns="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xmlns="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xmlns="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xmlns="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xmlns="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xmlns="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xmlns="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xmlns="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xmlns="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xmlns="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xmlns="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xmlns="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xmlns="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xmlns="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xmlns="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xmlns="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xmlns="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xmlns="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xmlns="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xmlns="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xmlns="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xmlns="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xmlns="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xmlns="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xmlns="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xmlns="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xmlns="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xmlns="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xmlns="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xmlns="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xmlns="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xmlns="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xmlns="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xmlns="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xmlns="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xmlns="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xmlns="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xmlns="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xmlns="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xmlns="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xmlns="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xmlns="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xmlns="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xmlns="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xmlns="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xmlns="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xmlns="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xmlns="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xmlns="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xmlns="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xmlns="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xmlns="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xmlns="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xmlns="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xmlns="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xmlns="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xmlns="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xmlns="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xmlns="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xmlns="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xmlns="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xmlns="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xmlns="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xmlns="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xmlns="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xmlns="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xmlns="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xmlns="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xmlns="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xmlns="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xmlns="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xmlns="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xmlns="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xmlns="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xmlns="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xmlns="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xmlns="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xmlns="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xmlns="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xmlns="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xmlns="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xmlns="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xmlns="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xmlns="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xmlns="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xmlns="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xmlns="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xmlns="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xmlns="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xmlns="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xmlns="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xmlns="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xmlns="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xmlns="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xmlns="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xmlns="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xmlns="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xmlns="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xmlns="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xmlns="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xmlns="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xmlns="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xmlns="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xmlns="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xmlns="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xmlns="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xmlns="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xmlns="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xmlns="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xmlns="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xmlns="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xmlns="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xmlns="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xmlns="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xmlns="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xmlns="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xmlns="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xmlns="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xmlns="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xmlns="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xmlns="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xmlns="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xmlns="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xmlns="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xmlns="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xmlns="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xmlns="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xmlns="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xmlns="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xmlns="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xmlns="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xmlns="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xmlns="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xmlns="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xmlns="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xmlns="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xmlns="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xmlns="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xmlns="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xmlns="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xmlns="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xmlns="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xmlns="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xmlns="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xmlns="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xmlns="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xmlns="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xmlns="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xmlns="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xmlns="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xmlns="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xmlns="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xmlns="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xmlns="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xmlns="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xmlns="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xmlns="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xmlns="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xmlns="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xmlns="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xmlns="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xmlns="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xmlns="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xmlns="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xmlns="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xmlns="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xmlns="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xmlns="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xmlns="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xmlns="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xmlns="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xmlns="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xmlns="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xmlns="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xmlns="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xmlns="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xmlns="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xmlns="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xmlns="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xmlns="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xmlns="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xmlns="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xmlns="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xmlns="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xmlns="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xmlns="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xmlns="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xmlns="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xmlns="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xmlns="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xmlns="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xmlns="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xmlns="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xmlns="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xmlns="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xmlns="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xmlns="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xmlns="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xmlns="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xmlns="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xmlns="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xmlns="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xmlns="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xmlns="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xmlns="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xmlns="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xmlns="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xmlns="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xmlns="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xmlns="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xmlns="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xmlns="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xmlns="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xmlns="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xmlns="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xmlns="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xmlns="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xmlns="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xmlns="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xmlns="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xmlns="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xmlns="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xmlns="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xmlns="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xmlns="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xmlns="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xmlns="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xmlns="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xmlns="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xmlns="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xmlns="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xmlns="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xmlns="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xmlns="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xmlns="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xmlns="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xmlns="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xmlns="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xmlns="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xmlns="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xmlns="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xmlns="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xmlns="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xmlns="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xmlns="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xmlns="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xmlns="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xmlns="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xmlns="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xmlns="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xmlns="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xmlns="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xmlns="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xmlns="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xmlns="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xmlns="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xmlns="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xmlns="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xmlns="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xmlns="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xmlns="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xmlns="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xmlns="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xmlns="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xmlns="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xmlns="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xmlns="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xmlns="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xmlns="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xmlns="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xmlns="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xmlns="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xmlns="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xmlns="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xmlns="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xmlns="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xmlns="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xmlns="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xmlns="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xmlns="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xmlns="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xmlns="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xmlns="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xmlns="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xmlns="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xmlns="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xmlns="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xmlns="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xmlns="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xmlns="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xmlns="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xmlns="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xmlns="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xmlns="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xmlns="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xmlns="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xmlns="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xmlns="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xmlns="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xmlns="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xmlns="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xmlns="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xmlns="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xmlns="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xmlns="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xmlns="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xmlns="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xmlns="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xmlns="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xmlns="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xmlns="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xmlns="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xmlns="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xmlns="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xmlns="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xmlns="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xmlns="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xmlns="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xmlns="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xmlns="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xmlns="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xmlns="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xmlns="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xmlns="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xmlns="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xmlns="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xmlns="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xmlns="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xmlns="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xmlns="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xmlns="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xmlns="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xmlns="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xmlns="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xmlns="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xmlns="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xmlns="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xmlns="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xmlns="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xmlns="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xmlns="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xmlns="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xmlns="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xmlns="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xmlns="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xmlns="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xmlns="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xmlns="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xmlns="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xmlns="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xmlns="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xmlns="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xmlns="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xmlns="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xmlns="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xmlns="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xmlns="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xmlns="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xmlns="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xmlns="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xmlns="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xmlns="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xmlns="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xmlns="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xmlns="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xmlns="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xmlns="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xmlns="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xmlns="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xmlns="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xmlns="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xmlns="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xmlns="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xmlns="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xmlns="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xmlns="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xmlns="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xmlns="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xmlns="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xmlns="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xmlns="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xmlns="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xmlns="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xmlns="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xmlns="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xmlns="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xmlns="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xmlns="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xmlns="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xmlns="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xmlns="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xmlns="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xmlns="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xmlns="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xmlns="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xmlns="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xmlns="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xmlns="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xmlns="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xmlns="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xmlns="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xmlns="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xmlns="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xmlns="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xmlns="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xmlns="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xmlns="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xmlns="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xmlns="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xmlns="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xmlns="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xmlns="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xmlns="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xmlns="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xmlns="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xmlns="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xmlns="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xmlns="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xmlns="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xmlns="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xmlns="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xmlns="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xmlns="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xmlns="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xmlns="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xmlns="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xmlns="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xmlns="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xmlns="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xmlns="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xmlns="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xmlns="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xmlns="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xmlns="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xmlns="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xmlns="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xmlns="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xmlns="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xmlns="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xmlns="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xmlns="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xmlns="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xmlns="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xmlns="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xmlns="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xmlns="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xmlns="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xmlns="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xmlns="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xmlns="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xmlns="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xmlns="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xmlns="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xmlns="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xmlns="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xmlns="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xmlns="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xmlns="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xmlns="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xmlns="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xmlns="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xmlns="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xmlns="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xmlns="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xmlns="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xmlns="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xmlns="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xmlns="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xmlns="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xmlns="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xmlns="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xmlns="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xmlns="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xmlns="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xmlns="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xmlns="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xmlns="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xmlns="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xmlns="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xmlns="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xmlns="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xmlns="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xmlns="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xmlns="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xmlns="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xmlns="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xmlns="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xmlns="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xmlns="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xmlns="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xmlns="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xmlns="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xmlns="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xmlns="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xmlns="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xmlns="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xmlns="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xmlns="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xmlns="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xmlns="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xmlns="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xmlns="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xmlns="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xmlns="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xmlns="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xmlns="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xmlns="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xmlns="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xmlns="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xmlns="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xmlns="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xmlns="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xmlns="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xmlns="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xmlns="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xmlns="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xmlns="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xmlns="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xmlns="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xmlns="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xmlns="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xmlns="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xmlns="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xmlns="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xmlns="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xmlns="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xmlns="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xmlns="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xmlns="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xmlns="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xmlns="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xmlns="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xmlns="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xmlns="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xmlns="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xmlns="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xmlns="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xmlns="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xmlns="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xmlns="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xmlns="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xmlns="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xmlns="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xmlns="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xmlns="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xmlns="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xmlns="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xmlns="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xmlns="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xmlns="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xmlns="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xmlns="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xmlns="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xmlns="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xmlns="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xmlns="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xmlns="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xmlns="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xmlns="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xmlns="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xmlns="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xmlns="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xmlns="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xmlns="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xmlns="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xmlns="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xmlns="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xmlns="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xmlns="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xmlns="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xmlns="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xmlns="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xmlns="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xmlns="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xmlns="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xmlns="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xmlns="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xmlns="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xmlns="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xmlns="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xmlns="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xmlns="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xmlns="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xmlns="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xmlns="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xmlns="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xmlns="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xmlns="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xmlns="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xmlns="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xmlns="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xmlns="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xmlns="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xmlns="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xmlns="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xmlns="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xmlns="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xmlns="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xmlns="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xmlns="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xmlns="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xmlns="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xmlns="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xmlns="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xmlns="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xmlns="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xmlns="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xmlns="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xmlns="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xmlns="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xmlns="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xmlns="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xmlns="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xmlns="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xmlns="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xmlns="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xmlns="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xmlns="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xmlns="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xmlns="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xmlns="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xmlns="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xmlns="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xmlns="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xmlns="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xmlns="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xmlns="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xmlns="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xmlns="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xmlns="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xmlns="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xmlns="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xmlns="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xmlns="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xmlns="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xmlns="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xmlns="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xmlns="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xmlns="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xmlns="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xmlns="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xmlns="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xmlns="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xmlns="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xmlns="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xmlns="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xmlns="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xmlns="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xmlns="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xmlns="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xmlns="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xmlns="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xmlns="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xmlns="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xmlns="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xmlns="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xmlns="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xmlns="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xmlns="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xmlns="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xmlns="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xmlns="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xmlns="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xmlns="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xmlns="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xmlns="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xmlns="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xmlns="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xmlns="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xmlns="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xmlns="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xmlns="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xmlns="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xmlns="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xmlns="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xmlns="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xmlns="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xmlns="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xmlns="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xmlns="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xmlns="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xmlns="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xmlns="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xmlns="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xmlns="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xmlns="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xmlns="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xmlns="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xmlns="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xmlns="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xmlns="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xmlns="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xmlns="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xmlns="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xmlns="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xmlns="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xmlns="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xmlns="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xmlns="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xmlns="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xmlns="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xmlns="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xmlns="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xmlns="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xmlns="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xmlns="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xmlns="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xmlns="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xmlns="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xmlns="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xmlns="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xmlns="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xmlns="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xmlns="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xmlns="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xmlns="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xmlns="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xmlns="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xmlns="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xmlns="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xmlns="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xmlns="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xmlns="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xmlns="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xmlns="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xmlns="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xmlns="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xmlns="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xmlns="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xmlns="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xmlns="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xmlns="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xmlns="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xmlns="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xmlns="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xmlns="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xmlns="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xmlns="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xmlns="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xmlns="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xmlns="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xmlns="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xmlns="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xmlns="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xmlns="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xmlns="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xmlns="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xmlns="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xmlns="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xmlns="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xmlns="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xmlns="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xmlns="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xmlns="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xmlns="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xmlns="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xmlns="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xmlns="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xmlns="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xmlns="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xmlns="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xmlns="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xmlns="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xmlns="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xmlns="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xmlns="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xmlns="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xmlns="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xmlns="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xmlns="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xmlns="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xmlns="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xmlns="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xmlns="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xmlns="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xmlns="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xmlns="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xmlns="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xmlns="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xmlns="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xmlns="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xmlns="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xmlns="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xmlns="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xmlns="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xmlns="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xmlns="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xmlns="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xmlns="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xmlns="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xmlns="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xmlns="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xmlns="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xmlns="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xmlns="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xmlns="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xmlns="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xmlns="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xmlns="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xmlns="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xmlns="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xmlns="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xmlns="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xmlns="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xmlns="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xmlns="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xmlns="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xmlns="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xmlns="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xmlns="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xmlns="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xmlns="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xmlns="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xmlns="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xmlns="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xmlns="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xmlns="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xmlns="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xmlns="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xmlns="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xmlns="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xmlns="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xmlns="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xmlns="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xmlns="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xmlns="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xmlns="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xmlns="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xmlns="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xmlns="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xmlns="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xmlns="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xmlns="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xmlns="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xmlns="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xmlns="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xmlns="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xmlns="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xmlns="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xmlns="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xmlns="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xmlns="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xmlns="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xmlns="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xmlns="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xmlns="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xmlns="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xmlns="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xmlns="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xmlns="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xmlns="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xmlns="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xmlns="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xmlns="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xmlns="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xmlns="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xmlns="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xmlns="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xmlns="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xmlns="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xmlns="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xmlns="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xmlns="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xmlns="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xmlns="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xmlns="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xmlns="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xmlns="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xmlns="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xmlns="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xmlns="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xmlns="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xmlns="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xmlns="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xmlns="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xmlns="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xmlns="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xmlns="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xmlns="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xmlns="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xmlns="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xmlns="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xmlns="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xmlns="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xmlns="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xmlns="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xmlns="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xmlns="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xmlns="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xmlns="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xmlns="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xmlns="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xmlns="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xmlns="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xmlns="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xmlns="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xmlns="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xmlns="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xmlns="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e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Marcador de posición de imagen 20" descr="ilustración abstracta a color de edificios">
            <a:extLst>
              <a:ext uri="{FF2B5EF4-FFF2-40B4-BE49-F238E27FC236}">
                <a16:creationId xmlns:a16="http://schemas.microsoft.com/office/drawing/2014/main" xmlns="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xmlns="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xmlns="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xmlns="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xmlns="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xmlns="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xmlns="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xmlns="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xmlns="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xmlns="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xmlns="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xmlns="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xmlns="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xmlns="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xmlns="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xmlns="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xmlns="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xmlns="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xmlns="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xmlns="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xmlns="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xmlns="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xmlns="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xmlns="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xmlns="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xmlns="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xmlns="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xmlns="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xmlns="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xmlns="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xmlns="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xmlns="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xmlns="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xmlns="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xmlns="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xmlns="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xmlns="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xmlns="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xmlns="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xmlns="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xmlns="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xmlns="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xmlns="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xmlns="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xmlns="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xmlns="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xmlns="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xmlns="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xmlns="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xmlns="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xmlns="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xmlns="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xmlns="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xmlns="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xmlns="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xmlns="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xmlns="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xmlns="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xmlns="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xmlns="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xmlns="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xmlns="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xmlns="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xmlns="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xmlns="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xmlns="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xmlns="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xmlns="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xmlns="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xmlns="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xmlns="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xmlns="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xmlns="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xmlns="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xmlns="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xmlns="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xmlns="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xmlns="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xmlns="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xmlns="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xmlns="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xmlns="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xmlns="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xmlns="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xmlns="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xmlns="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xmlns="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xmlns="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xmlns="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xmlns="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xmlns="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xmlns="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xmlns="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xmlns="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xmlns="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xmlns="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xmlns="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xmlns="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xmlns="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xmlns="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xmlns="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xmlns="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xmlns="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xmlns="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xmlns="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xmlns="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xmlns="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xmlns="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xmlns="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xmlns="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xmlns="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xmlns="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xmlns="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xmlns="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xmlns="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xmlns="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xmlns="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xmlns="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xmlns="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xmlns="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xmlns="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xmlns="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xmlns="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xmlns="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xmlns="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xmlns="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xmlns="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xmlns="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xmlns="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xmlns="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xmlns="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xmlns="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xmlns="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xmlns="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xmlns="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xmlns="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xmlns="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xmlns="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xmlns="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xmlns="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xmlns="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xmlns="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xmlns="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xmlns="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xmlns="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xmlns="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xmlns="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xmlns="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xmlns="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xmlns="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xmlns="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xmlns="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xmlns="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xmlns="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xmlns="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xmlns="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xmlns="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xmlns="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xmlns="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xmlns="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xmlns="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xmlns="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xmlns="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xmlns="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xmlns="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xmlns="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xmlns="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xmlns="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xmlns="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xmlns="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xmlns="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xmlns="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xmlns="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xmlns="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xmlns="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xmlns="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xmlns="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xmlns="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xmlns="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xmlns="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xmlns="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xmlns="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xmlns="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xmlns="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xmlns="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xmlns="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xmlns="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xmlns="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xmlns="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xmlns="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xmlns="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xmlns="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xmlns="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xmlns="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xmlns="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xmlns="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xmlns="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xmlns="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xmlns="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xmlns="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xmlns="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xmlns="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xmlns="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xmlns="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xmlns="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xmlns="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xmlns="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xmlns="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xmlns="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xmlns="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xmlns="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xmlns="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xmlns="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xmlns="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xmlns="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xmlns="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xmlns="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xmlns="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xmlns="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xmlns="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xmlns="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xmlns="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xmlns="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xmlns="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xmlns="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xmlns="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xmlns="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xmlns="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xmlns="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xmlns="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xmlns="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xmlns="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xmlns="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xmlns="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xmlns="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xmlns="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xmlns="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xmlns="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xmlns="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xmlns="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xmlns="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xmlns="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xmlns="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xmlns="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xmlns="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xmlns="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xmlns="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xmlns="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xmlns="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xmlns="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xmlns="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xmlns="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xmlns="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xmlns="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xmlns="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xmlns="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xmlns="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xmlns="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xmlns="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xmlns="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xmlns="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xmlns="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xmlns="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xmlns="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xmlns="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xmlns="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xmlns="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xmlns="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xmlns="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xmlns="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xmlns="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xmlns="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xmlns="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xmlns="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xmlns="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xmlns="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xmlns="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xmlns="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xmlns="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xmlns="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xmlns="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xmlns="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xmlns="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xmlns="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xmlns="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xmlns="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xmlns="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xmlns="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xmlns="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xmlns="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xmlns="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xmlns="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xmlns="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xmlns="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xmlns="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xmlns="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xmlns="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xmlns="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xmlns="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xmlns="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xmlns="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xmlns="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xmlns="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xmlns="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xmlns="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xmlns="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xmlns="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xmlns="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xmlns="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xmlns="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xmlns="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xmlns="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xmlns="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xmlns="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xmlns="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xmlns="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xmlns="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xmlns="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xmlns="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xmlns="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xmlns="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xmlns="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xmlns="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xmlns="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xmlns="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xmlns="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xmlns="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xmlns="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xmlns="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xmlns="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xmlns="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xmlns="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xmlns="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xmlns="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xmlns="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xmlns="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xmlns="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xmlns="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xmlns="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xmlns="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xmlns="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xmlns="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xmlns="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xmlns="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xmlns="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xmlns="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xmlns="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xmlns="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xmlns="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xmlns="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xmlns="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xmlns="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xmlns="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xmlns="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xmlns="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xmlns="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xmlns="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xmlns="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xmlns="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xmlns="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xmlns="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xmlns="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xmlns="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xmlns="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xmlns="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xmlns="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xmlns="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xmlns="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xmlns="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xmlns="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xmlns="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75" name="Marcador de texto 7">
            <a:extLst>
              <a:ext uri="{FF2B5EF4-FFF2-40B4-BE49-F238E27FC236}">
                <a16:creationId xmlns:a16="http://schemas.microsoft.com/office/drawing/2014/main" xmlns="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racia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xmlns="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grpSp>
        <p:nvGrpSpPr>
          <p:cNvPr id="10" name="Marcador de posición de imagen 44" descr="ilustración abstracta a color de edificios">
            <a:extLst>
              <a:ext uri="{FF2B5EF4-FFF2-40B4-BE49-F238E27FC236}">
                <a16:creationId xmlns:a16="http://schemas.microsoft.com/office/drawing/2014/main" xmlns="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xmlns="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xmlns="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xmlns="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xmlns="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xmlns="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xmlns="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xmlns="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xmlns="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xmlns="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xmlns="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xmlns="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xmlns="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xmlns="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xmlns="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xmlns="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xmlns="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xmlns="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xmlns="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xmlns="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xmlns="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xmlns="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xmlns="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xmlns="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xmlns="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xmlns="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xmlns="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xmlns="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xmlns="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xmlns="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xmlns="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xmlns="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xmlns="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xmlns="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xmlns="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xmlns="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xmlns="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xmlns="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xmlns="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xmlns="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xmlns="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xmlns="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xmlns="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xmlns="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xmlns="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xmlns="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xmlns="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xmlns="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xmlns="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xmlns="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xmlns="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xmlns="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xmlns="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xmlns="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xmlns="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xmlns="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xmlns="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xmlns="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xmlns="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xmlns="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xmlns="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xmlns="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xmlns="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xmlns="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xmlns="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xmlns="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xmlns="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xmlns="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xmlns="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xmlns="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xmlns="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xmlns="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xmlns="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xmlns="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xmlns="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xmlns="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xmlns="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xmlns="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xmlns="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xmlns="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xmlns="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xmlns="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xmlns="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xmlns="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xmlns="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xmlns="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xmlns="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xmlns="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xmlns="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xmlns="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xmlns="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xmlns="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xmlns="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xmlns="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xmlns="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xmlns="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xmlns="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xmlns="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xmlns="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xmlns="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xmlns="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xmlns="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xmlns="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xmlns="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xmlns="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xmlns="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xmlns="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xmlns="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xmlns="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xmlns="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xmlns="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xmlns="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xmlns="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xmlns="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xmlns="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xmlns="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xmlns="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xmlns="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xmlns="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xmlns="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xmlns="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xmlns="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xmlns="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xmlns="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xmlns="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xmlns="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xmlns="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xmlns="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xmlns="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xmlns="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xmlns="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xmlns="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xmlns="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xmlns="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xmlns="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xmlns="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xmlns="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xmlns="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xmlns="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xmlns="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xmlns="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xmlns="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xmlns="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xmlns="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xmlns="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xmlns="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xmlns="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xmlns="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xmlns="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xmlns="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xmlns="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xmlns="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xmlns="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xmlns="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xmlns="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xmlns="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xmlns="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xmlns="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xmlns="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xmlns="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xmlns="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xmlns="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xmlns="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xmlns="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xmlns="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xmlns="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xmlns="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xmlns="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xmlns="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xmlns="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xmlns="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xmlns="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xmlns="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xmlns="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xmlns="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xmlns="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xmlns="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xmlns="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xmlns="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xmlns="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xmlns="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xmlns="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xmlns="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xmlns="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xmlns="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xmlns="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xmlns="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xmlns="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xmlns="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xmlns="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xmlns="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xmlns="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xmlns="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xmlns="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xmlns="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xmlns="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xmlns="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xmlns="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xmlns="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xmlns="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xmlns="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xmlns="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xmlns="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xmlns="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xmlns="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xmlns="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xmlns="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xmlns="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xmlns="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xmlns="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xmlns="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xmlns="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xmlns="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xmlns="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xmlns="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xmlns="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xmlns="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xmlns="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xmlns="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xmlns="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xmlns="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xmlns="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xmlns="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xmlns="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xmlns="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xmlns="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xmlns="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xmlns="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xmlns="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xmlns="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xmlns="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xmlns="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xmlns="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xmlns="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xmlns="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xmlns="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xmlns="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xmlns="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xmlns="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xmlns="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xmlns="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xmlns="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xmlns="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xmlns="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xmlns="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xmlns="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xmlns="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xmlns="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xmlns="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xmlns="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xmlns="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xmlns="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xmlns="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xmlns="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xmlns="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xmlns="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xmlns="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xmlns="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xmlns="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xmlns="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xmlns="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xmlns="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xmlns="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xmlns="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xmlns="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xmlns="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xmlns="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xmlns="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xmlns="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xmlns="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xmlns="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xmlns="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xmlns="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xmlns="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xmlns="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xmlns="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arcador de posición de imagen 57" descr="ilustración abstracta a color de edificios">
            <a:extLst>
              <a:ext uri="{FF2B5EF4-FFF2-40B4-BE49-F238E27FC236}">
                <a16:creationId xmlns:a16="http://schemas.microsoft.com/office/drawing/2014/main" xmlns="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xmlns="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xmlns="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xmlns="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xmlns="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xmlns="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xmlns="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xmlns="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xmlns="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xmlns="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xmlns="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xmlns="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xmlns="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xmlns="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xmlns="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xmlns="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xmlns="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xmlns="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xmlns="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xmlns="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xmlns="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xmlns="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xmlns="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xmlns="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xmlns="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xmlns="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Marcador de posición de imagen 14">
            <a:extLst>
              <a:ext uri="{FF2B5EF4-FFF2-40B4-BE49-F238E27FC236}">
                <a16:creationId xmlns:a16="http://schemas.microsoft.com/office/drawing/2014/main" xmlns="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xmlns="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xmlns="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xmlns="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xmlns="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xmlns="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xmlns="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xmlns="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xmlns="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xmlns="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xmlns="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xmlns="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xmlns="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xmlns="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xmlns="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xmlns="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xmlns="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formación general del produc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Marcador de posición de imagen 1029" descr="ilustración abstracta a color de edificios&#10;">
            <a:extLst>
              <a:ext uri="{FF2B5EF4-FFF2-40B4-BE49-F238E27FC236}">
                <a16:creationId xmlns:a16="http://schemas.microsoft.com/office/drawing/2014/main" xmlns="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xmlns="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xmlns="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xmlns="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xmlns="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xmlns="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xmlns="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xmlns="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xmlns="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xmlns="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xmlns="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xmlns="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xmlns="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xmlns="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xmlns="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xmlns="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xmlns="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xmlns="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xmlns="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xmlns="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xmlns="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xmlns="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xmlns="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xmlns="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xmlns="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xmlns="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xmlns="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xmlns="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xmlns="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xmlns="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xmlns="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xmlns="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xmlns="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xmlns="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xmlns="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xmlns="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xmlns="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xmlns="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xmlns="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xmlns="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xmlns="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xmlns="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xmlns="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xmlns="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xmlns="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xmlns="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xmlns="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xmlns="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xmlns="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xmlns="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xmlns="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xmlns="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xmlns="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xmlns="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xmlns="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xmlns="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xmlns="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xmlns="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xmlns="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xmlns="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xmlns="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xmlns="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xmlns="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xmlns="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xmlns="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xmlns="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xmlns="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xmlns="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xmlns="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xmlns="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xmlns="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xmlns="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xmlns="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xmlns="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xmlns="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xmlns="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xmlns="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xmlns="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xmlns="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xmlns="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xmlns="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xmlns="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xmlns="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xmlns="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xmlns="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xmlns="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xmlns="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xmlns="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xmlns="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xmlns="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xmlns="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xmlns="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xmlns="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xmlns="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xmlns="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xmlns="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xmlns="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xmlns="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xmlns="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xmlns="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xmlns="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xmlns="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xmlns="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xmlns="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xmlns="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xmlns="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xmlns="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xmlns="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xmlns="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xmlns="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xmlns="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xmlns="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xmlns="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xmlns="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xmlns="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xmlns="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xmlns="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xmlns="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xmlns="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xmlns="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xmlns="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xmlns="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xmlns="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xmlns="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xmlns="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xmlns="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xmlns="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xmlns="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xmlns="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xmlns="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xmlns="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xmlns="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xmlns="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xmlns="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xmlns="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xmlns="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xmlns="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xmlns="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xmlns="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xmlns="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xmlns="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xmlns="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xmlns="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xmlns="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xmlns="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xmlns="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xmlns="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xmlns="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xmlns="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xmlns="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xmlns="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xmlns="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xmlns="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xmlns="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xmlns="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xmlns="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xmlns="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xmlns="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xmlns="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xmlns="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xmlns="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xmlns="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xmlns="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xmlns="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xmlns="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xmlns="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xmlns="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xmlns="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xmlns="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xmlns="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xmlns="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xmlns="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xmlns="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xmlns="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xmlns="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xmlns="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xmlns="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xmlns="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xmlns="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xmlns="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xmlns="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xmlns="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xmlns="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xmlns="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xmlns="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xmlns="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xmlns="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xmlns="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xmlns="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xmlns="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xmlns="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xmlns="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xmlns="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xmlns="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xmlns="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xmlns="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xmlns="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xmlns="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xmlns="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xmlns="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xmlns="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xmlns="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xmlns="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xmlns="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xmlns="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xmlns="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xmlns="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xmlns="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xmlns="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xmlns="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xmlns="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xmlns="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xmlns="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xmlns="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xmlns="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xmlns="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xmlns="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xmlns="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xmlns="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xmlns="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xmlns="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xmlns="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xmlns="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xmlns="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xmlns="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xmlns="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xmlns="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xmlns="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xmlns="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xmlns="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xmlns="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xmlns="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xmlns="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xmlns="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xmlns="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xmlns="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xmlns="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xmlns="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xmlns="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xmlns="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xmlns="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xmlns="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xmlns="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xmlns="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xmlns="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xmlns="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xmlns="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xmlns="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xmlns="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xmlns="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xmlns="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xmlns="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xmlns="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xmlns="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xmlns="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xmlns="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xmlns="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xmlns="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xmlns="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xmlns="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xmlns="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xmlns="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xmlns="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xmlns="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xmlns="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xmlns="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xmlns="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xmlns="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xmlns="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xmlns="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xmlns="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xmlns="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xmlns="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xmlns="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xmlns="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xmlns="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xmlns="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xmlns="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xmlns="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xmlns="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xmlns="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xmlns="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xmlns="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xmlns="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xmlns="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xmlns="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xmlns="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xmlns="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xmlns="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xmlns="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xmlns="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xmlns="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xmlns="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xmlns="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xmlns="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xmlns="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xmlns="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xmlns="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xmlns="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xmlns="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xmlns="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xmlns="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xmlns="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xmlns="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xmlns="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xmlns="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xmlns="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xmlns="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xmlns="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xmlns="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xmlns="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xmlns="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xmlns="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xmlns="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xmlns="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xmlns="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xmlns="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xmlns="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xmlns="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xmlns="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xmlns="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xmlns="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xmlns="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xmlns="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xmlns="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xmlns="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xmlns="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xmlns="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xmlns="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xmlns="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xmlns="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xmlns="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xmlns="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xmlns="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xmlns="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xmlns="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xmlns="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xmlns="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xmlns="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xmlns="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xmlns="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xmlns="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xmlns="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xmlns="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xmlns="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xmlns="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xmlns="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xmlns="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xmlns="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xmlns="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xmlns="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xmlns="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xmlns="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xmlns="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xmlns="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xmlns="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xmlns="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xmlns="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xmlns="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xmlns="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xmlns="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xmlns="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xmlns="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xmlns="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xmlns="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xmlns="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xmlns="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xmlns="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xmlns="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xmlns="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xmlns="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xmlns="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xmlns="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xmlns="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xmlns="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xmlns="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xmlns="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xmlns="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xmlns="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xmlns="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xmlns="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xmlns="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xmlns="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xmlns="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xmlns="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xmlns="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xmlns="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xmlns="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xmlns="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xmlns="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xmlns="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xmlns="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xmlns="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xmlns="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xmlns="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xmlns="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xmlns="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xmlns="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xmlns="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xmlns="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xmlns="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xmlns="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xmlns="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xmlns="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xmlns="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xmlns="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xmlns="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xmlns="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xmlns="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xmlns="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xmlns="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xmlns="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xmlns="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xmlns="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xmlns="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xmlns="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xmlns="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xmlns="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xmlns="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xmlns="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xmlns="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xmlns="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xmlns="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xmlns="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xmlns="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xmlns="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xmlns="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xmlns="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xmlns="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xmlns="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xmlns="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xmlns="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xmlns="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xmlns="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xmlns="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xmlns="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xmlns="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xmlns="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xmlns="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xmlns="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xmlns="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xmlns="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xmlns="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xmlns="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xmlns="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xmlns="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xmlns="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xmlns="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xmlns="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xmlns="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xmlns="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xmlns="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xmlns="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xmlns="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xmlns="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xmlns="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xmlns="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xmlns="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xmlns="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xmlns="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xmlns="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xmlns="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xmlns="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xmlns="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xmlns="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xmlns="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xmlns="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xmlns="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xmlns="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xmlns="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xmlns="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xmlns="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xmlns="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xmlns="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xmlns="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xmlns="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xmlns="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xmlns="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xmlns="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xmlns="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xmlns="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xmlns="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xmlns="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xmlns="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xmlns="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xmlns="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xmlns="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xmlns="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xmlns="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xmlns="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xmlns="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xmlns="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xmlns="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xmlns="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xmlns="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xmlns="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xmlns="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xmlns="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xmlns="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xmlns="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xmlns="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xmlns="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xmlns="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xmlns="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xmlns="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xmlns="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xmlns="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xmlns="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xmlns="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xmlns="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xmlns="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xmlns="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xmlns="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xmlns="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xmlns="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xmlns="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xmlns="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xmlns="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xmlns="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xmlns="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xmlns="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xmlns="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xmlns="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xmlns="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xmlns="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xmlns="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xmlns="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xmlns="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xmlns="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xmlns="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xmlns="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xmlns="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xmlns="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xmlns="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xmlns="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xmlns="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xmlns="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xmlns="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xmlns="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xmlns="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xmlns="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xmlns="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xmlns="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xmlns="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xmlns="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xmlns="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xmlns="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xmlns="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xmlns="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xmlns="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xmlns="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xmlns="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xmlns="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xmlns="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xmlns="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xmlns="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xmlns="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xmlns="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xmlns="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xmlns="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xmlns="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xmlns="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xmlns="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xmlns="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xmlns="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xmlns="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xmlns="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xmlns="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xmlns="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xmlns="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xmlns="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xmlns="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xmlns="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xmlns="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xmlns="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xmlns="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xmlns="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xmlns="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xmlns="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xmlns="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xmlns="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xmlns="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xmlns="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xmlns="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xmlns="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xmlns="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xmlns="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xmlns="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xmlns="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xmlns="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xmlns="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xmlns="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xmlns="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xmlns="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xmlns="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xmlns="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xmlns="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xmlns="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xmlns="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xmlns="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xmlns="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xmlns="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xmlns="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xmlns="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xmlns="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xmlns="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xmlns="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xmlns="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xmlns="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xmlns="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xmlns="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xmlns="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xmlns="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xmlns="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xmlns="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xmlns="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xmlns="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xmlns="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xmlns="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xmlns="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xmlns="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xmlns="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xmlns="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xmlns="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xmlns="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xmlns="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xmlns="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xmlns="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xmlns="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xmlns="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xmlns="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xmlns="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xmlns="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xmlns="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xmlns="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xmlns="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xmlns="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xmlns="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xmlns="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xmlns="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xmlns="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xmlns="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xmlns="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xmlns="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xmlns="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xmlns="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xmlns="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xmlns="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xmlns="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xmlns="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xmlns="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xmlns="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xmlns="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xmlns="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xmlns="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xmlns="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xmlns="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xmlns="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xmlns="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xmlns="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xmlns="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xmlns="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xmlns="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xmlns="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xmlns="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xmlns="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xmlns="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xmlns="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xmlns="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xmlns="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xmlns="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xmlns="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xmlns="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xmlns="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xmlns="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xmlns="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xmlns="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xmlns="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xmlns="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xmlns="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xmlns="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xmlns="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xmlns="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xmlns="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xmlns="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xmlns="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xmlns="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xmlns="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xmlns="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xmlns="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xmlns="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xmlns="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xmlns="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xmlns="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xmlns="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xmlns="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xmlns="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xmlns="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xmlns="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xmlns="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xmlns="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xmlns="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xmlns="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xmlns="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xmlns="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xmlns="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xmlns="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xmlns="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xmlns="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xmlns="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xmlns="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xmlns="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xmlns="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xmlns="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xmlns="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xmlns="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xmlns="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xmlns="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xmlns="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xmlns="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xmlns="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xmlns="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xmlns="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xmlns="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xmlns="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xmlns="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xmlns="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xmlns="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xmlns="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xmlns="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xmlns="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xmlns="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xmlns="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xmlns="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xmlns="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xmlns="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xmlns="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xmlns="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xmlns="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xmlns="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xmlns="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xmlns="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xmlns="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xmlns="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xmlns="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xmlns="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xmlns="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xmlns="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xmlns="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xmlns="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xmlns="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xmlns="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xmlns="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xmlns="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xmlns="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xmlns="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xmlns="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xmlns="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xmlns="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xmlns="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xmlns="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xmlns="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xmlns="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xmlns="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xmlns="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xmlns="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xmlns="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xmlns="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xmlns="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xmlns="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xmlns="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xmlns="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xmlns="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xmlns="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xmlns="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xmlns="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xmlns="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xmlns="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xmlns="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xmlns="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xmlns="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9" name="Marcador de texto 9">
            <a:extLst>
              <a:ext uri="{FF2B5EF4-FFF2-40B4-BE49-F238E27FC236}">
                <a16:creationId xmlns:a16="http://schemas.microsoft.com/office/drawing/2014/main" xmlns="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2" name="Marcador de texto 9">
            <a:extLst>
              <a:ext uri="{FF2B5EF4-FFF2-40B4-BE49-F238E27FC236}">
                <a16:creationId xmlns:a16="http://schemas.microsoft.com/office/drawing/2014/main" xmlns="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3" name="Marcador de texto 9">
            <a:extLst>
              <a:ext uri="{FF2B5EF4-FFF2-40B4-BE49-F238E27FC236}">
                <a16:creationId xmlns:a16="http://schemas.microsoft.com/office/drawing/2014/main" xmlns="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4" name="Marcador de texto 9">
            <a:extLst>
              <a:ext uri="{FF2B5EF4-FFF2-40B4-BE49-F238E27FC236}">
                <a16:creationId xmlns:a16="http://schemas.microsoft.com/office/drawing/2014/main" xmlns="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9">
            <a:extLst>
              <a:ext uri="{FF2B5EF4-FFF2-40B4-BE49-F238E27FC236}">
                <a16:creationId xmlns:a16="http://schemas.microsoft.com/office/drawing/2014/main" xmlns="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xmlns="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xmlns="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xmlns="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xmlns="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xmlns="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4" name="Marcador de texto 16">
            <a:extLst>
              <a:ext uri="{FF2B5EF4-FFF2-40B4-BE49-F238E27FC236}">
                <a16:creationId xmlns:a16="http://schemas.microsoft.com/office/drawing/2014/main" xmlns="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5" name="Marcador de texto 16">
            <a:extLst>
              <a:ext uri="{FF2B5EF4-FFF2-40B4-BE49-F238E27FC236}">
                <a16:creationId xmlns:a16="http://schemas.microsoft.com/office/drawing/2014/main" xmlns="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grpSp>
        <p:nvGrpSpPr>
          <p:cNvPr id="7" name="Marcador de posición de imagen 795" descr="ilustración abstracta a color de edificios&#10;">
            <a:extLst>
              <a:ext uri="{FF2B5EF4-FFF2-40B4-BE49-F238E27FC236}">
                <a16:creationId xmlns:a16="http://schemas.microsoft.com/office/drawing/2014/main" xmlns="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xmlns="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xmlns="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xmlns="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xmlns="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xmlns="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xmlns="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xmlns="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xmlns="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xmlns="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xmlns="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xmlns="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xmlns="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xmlns="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xmlns="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xmlns="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xmlns="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xmlns="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xmlns="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xmlns="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xmlns="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xmlns="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xmlns="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xmlns="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xmlns="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xmlns="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xmlns="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xmlns="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xmlns="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xmlns="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xmlns="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xmlns="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xmlns="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xmlns="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xmlns="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xmlns="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xmlns="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xmlns="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xmlns="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xmlns="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xmlns="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xmlns="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xmlns="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xmlns="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xmlns="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xmlns="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xmlns="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xmlns="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xmlns="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xmlns="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xmlns="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xmlns="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xmlns="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xmlns="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xmlns="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xmlns="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xmlns="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xmlns="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xmlns="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xmlns="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xmlns="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xmlns="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xmlns="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xmlns="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xmlns="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xmlns="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xmlns="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xmlns="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xmlns="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xmlns="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xmlns="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xmlns="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xmlns="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xmlns="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xmlns="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xmlns="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xmlns="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xmlns="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xmlns="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xmlns="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xmlns="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xmlns="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xmlns="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xmlns="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xmlns="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xmlns="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xmlns="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xmlns="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xmlns="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xmlns="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xmlns="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xmlns="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xmlns="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xmlns="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xmlns="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xmlns="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xmlns="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xmlns="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xmlns="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xmlns="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xmlns="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xmlns="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xmlns="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xmlns="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xmlns="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xmlns="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xmlns="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xmlns="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xmlns="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xmlns="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xmlns="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xmlns="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xmlns="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xmlns="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xmlns="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xmlns="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xmlns="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xmlns="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xmlns="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xmlns="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xmlns="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xmlns="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xmlns="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xmlns="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xmlns="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xmlns="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xmlns="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xmlns="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xmlns="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xmlns="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xmlns="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xmlns="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xmlns="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xmlns="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xmlns="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xmlns="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xmlns="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xmlns="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xmlns="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xmlns="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xmlns="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xmlns="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xmlns="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xmlns="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xmlns="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xmlns="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xmlns="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xmlns="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xmlns="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xmlns="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xmlns="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xmlns="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xmlns="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xmlns="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xmlns="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xmlns="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xmlns="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xmlns="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xmlns="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xmlns="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xmlns="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xmlns="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xmlns="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xmlns="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xmlns="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xmlns="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xmlns="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xmlns="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xmlns="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xmlns="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xmlns="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xmlns="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xmlns="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xmlns="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xmlns="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xmlns="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xmlns="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xmlns="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xmlns="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xmlns="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xmlns="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xmlns="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xmlns="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xmlns="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xmlns="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xmlns="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xmlns="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xmlns="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xmlns="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xmlns="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xmlns="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xmlns="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xmlns="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xmlns="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xmlns="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xmlns="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xmlns="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xmlns="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xmlns="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xmlns="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xmlns="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xmlns="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xmlns="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xmlns="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xmlns="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xmlns="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xmlns="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xmlns="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xmlns="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xmlns="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xmlns="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xmlns="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xmlns="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xmlns="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xmlns="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xmlns="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xmlns="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xmlns="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xmlns="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xmlns="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xmlns="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xmlns="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xmlns="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xmlns="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xmlns="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xmlns="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xmlns="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xmlns="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xmlns="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xmlns="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xmlns="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xmlns="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xmlns="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xmlns="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xmlns="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xmlns="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xmlns="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xmlns="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xmlns="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xmlns="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xmlns="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xmlns="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xmlns="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xmlns="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xmlns="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xmlns="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xmlns="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xmlns="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xmlns="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xmlns="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xmlns="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xmlns="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xmlns="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xmlns="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xmlns="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xmlns="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xmlns="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xmlns="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xmlns="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xmlns="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xmlns="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xmlns="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xmlns="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xmlns="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xmlns="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xmlns="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xmlns="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xmlns="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xmlns="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xmlns="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xmlns="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xmlns="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xmlns="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xmlns="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xmlns="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xmlns="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xmlns="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xmlns="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xmlns="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xmlns="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xmlns="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xmlns="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xmlns="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xmlns="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xmlns="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xmlns="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xmlns="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xmlns="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xmlns="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xmlns="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xmlns="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xmlns="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xmlns="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xmlns="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xmlns="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xmlns="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xmlns="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xmlns="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xmlns="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xmlns="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xmlns="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xmlns="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xmlns="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xmlns="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xmlns="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xmlns="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xmlns="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xmlns="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xmlns="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xmlns="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xmlns="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xmlns="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xmlns="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xmlns="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xmlns="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xmlns="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xmlns="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xmlns="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xmlns="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xmlns="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xmlns="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xmlns="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xmlns="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xmlns="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xmlns="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xmlns="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xmlns="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xmlns="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xmlns="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xmlns="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xmlns="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xmlns="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xmlns="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xmlns="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xmlns="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xmlns="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xmlns="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xmlns="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xmlns="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xmlns="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xmlns="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xmlns="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xmlns="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xmlns="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xmlns="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xmlns="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xmlns="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xmlns="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xmlns="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xmlns="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xmlns="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xmlns="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xmlns="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xmlns="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xmlns="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xmlns="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xmlns="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xmlns="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xmlns="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xmlns="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xmlns="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xmlns="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xmlns="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xmlns="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xmlns="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xmlns="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xmlns="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xmlns="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xmlns="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xmlns="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xmlns="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xmlns="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xmlns="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xmlns="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xmlns="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xmlns="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xmlns="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xmlns="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xmlns="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xmlns="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xmlns="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xmlns="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xmlns="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xmlns="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xmlns="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xmlns="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xmlns="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xmlns="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xmlns="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xmlns="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xmlns="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xmlns="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xmlns="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xmlns="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xmlns="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xmlns="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xmlns="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xmlns="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xmlns="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xmlns="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xmlns="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xmlns="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xmlns="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xmlns="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xmlns="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xmlns="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xmlns="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xmlns="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xmlns="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xmlns="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xmlns="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xmlns="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xmlns="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xmlns="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xmlns="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xmlns="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xmlns="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xmlns="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xmlns="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xmlns="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xmlns="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xmlns="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xmlns="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xmlns="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xmlns="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xmlns="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xmlns="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xmlns="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xmlns="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xmlns="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xmlns="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xmlns="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xmlns="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xmlns="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xmlns="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xmlns="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xmlns="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xmlns="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xmlns="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xmlns="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xmlns="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xmlns="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xmlns="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xmlns="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xmlns="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xmlns="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xmlns="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xmlns="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xmlns="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xmlns="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xmlns="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xmlns="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xmlns="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xmlns="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xmlns="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xmlns="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xmlns="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xmlns="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xmlns="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xmlns="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xmlns="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xmlns="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xmlns="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xmlns="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xmlns="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xmlns="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xmlns="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xmlns="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xmlns="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xmlns="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xmlns="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xmlns="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xmlns="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xmlns="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9">
            <a:extLst>
              <a:ext uri="{FF2B5EF4-FFF2-40B4-BE49-F238E27FC236}">
                <a16:creationId xmlns:a16="http://schemas.microsoft.com/office/drawing/2014/main" xmlns="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xmlns="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xmlns="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xmlns="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xmlns="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xmlns="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xmlns="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xmlns="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xmlns="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4" name="Marcador de texto 8">
            <a:extLst>
              <a:ext uri="{FF2B5EF4-FFF2-40B4-BE49-F238E27FC236}">
                <a16:creationId xmlns:a16="http://schemas.microsoft.com/office/drawing/2014/main" xmlns="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xmlns="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xmlns="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xmlns="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xmlns="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xmlns="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xmlns="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xmlns="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xmlns="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xmlns="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4" name="Marcador de fecha 2">
            <a:extLst>
              <a:ext uri="{FF2B5EF4-FFF2-40B4-BE49-F238E27FC236}">
                <a16:creationId xmlns:a16="http://schemas.microsoft.com/office/drawing/2014/main" xmlns="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7" Type="http://schemas.openxmlformats.org/officeDocument/2006/relationships/image" Target="../media/image15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fif"/><Relationship Id="rId5" Type="http://schemas.openxmlformats.org/officeDocument/2006/relationships/image" Target="../media/image13.jpg"/><Relationship Id="rId4" Type="http://schemas.openxmlformats.org/officeDocument/2006/relationships/image" Target="../media/image12.jf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xmlns="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3216" y="1437640"/>
            <a:ext cx="4379976" cy="154758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PRESENTACIÓN DE proyecto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xmlns="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0" y="2985223"/>
            <a:ext cx="4894072" cy="163576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dirty="0"/>
              <a:t>David Santiago Ocampo Nieto</a:t>
            </a:r>
          </a:p>
          <a:p>
            <a:pPr rtl="0"/>
            <a:r>
              <a:rPr lang="es-ES" dirty="0"/>
              <a:t>Katherine Andrea Castaño Aguirre</a:t>
            </a:r>
          </a:p>
          <a:p>
            <a:pPr rtl="0"/>
            <a:r>
              <a:rPr lang="es-ES" dirty="0"/>
              <a:t>Santiago López </a:t>
            </a:r>
            <a:r>
              <a:rPr lang="es-ES" dirty="0" err="1"/>
              <a:t>López</a:t>
            </a:r>
            <a:endParaRPr lang="es-ES" dirty="0"/>
          </a:p>
          <a:p>
            <a:pPr rtl="0"/>
            <a:r>
              <a:rPr lang="es-ES" dirty="0"/>
              <a:t>Juan Carlos Murillo Rodríguez</a:t>
            </a:r>
          </a:p>
          <a:p>
            <a:pPr rtl="0"/>
            <a:r>
              <a:rPr lang="es-ES" dirty="0"/>
              <a:t>Sebastián Ricardo Ochoa Pete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xmlns="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63" name="Rectangle 38">
            <a:extLst>
              <a:ext uri="{FF2B5EF4-FFF2-40B4-BE49-F238E27FC236}">
                <a16:creationId xmlns:a16="http://schemas.microsoft.com/office/drawing/2014/main" xmlns="" id="{4CF422CB-4D6D-8C12-A03B-FDC0755BD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3290346"/>
            <a:ext cx="6463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8" name="Rectangle 39">
            <a:extLst>
              <a:ext uri="{FF2B5EF4-FFF2-40B4-BE49-F238E27FC236}">
                <a16:creationId xmlns:a16="http://schemas.microsoft.com/office/drawing/2014/main" xmlns="" id="{EAA24F5A-B57E-FB78-1BBB-35EDD27C9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0" name="Rectangle 40">
            <a:extLst>
              <a:ext uri="{FF2B5EF4-FFF2-40B4-BE49-F238E27FC236}">
                <a16:creationId xmlns:a16="http://schemas.microsoft.com/office/drawing/2014/main" xmlns="" id="{DCCF4F78-EA91-8C7E-F4C8-0FE2C4A37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r>
              <a:rPr kumimoji="0" lang="es-E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s-E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7" name="Rectangle 47">
            <a:extLst>
              <a:ext uri="{FF2B5EF4-FFF2-40B4-BE49-F238E27FC236}">
                <a16:creationId xmlns:a16="http://schemas.microsoft.com/office/drawing/2014/main" xmlns="" id="{30678592-06A4-01B9-BDB1-49AF9F02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058" name="Rectangle 48">
            <a:extLst>
              <a:ext uri="{FF2B5EF4-FFF2-40B4-BE49-F238E27FC236}">
                <a16:creationId xmlns:a16="http://schemas.microsoft.com/office/drawing/2014/main" xmlns="" id="{D4476846-5388-4C3C-AE41-CB80AF80A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6" name="Rectangle 55">
            <a:extLst>
              <a:ext uri="{FF2B5EF4-FFF2-40B4-BE49-F238E27FC236}">
                <a16:creationId xmlns:a16="http://schemas.microsoft.com/office/drawing/2014/main" xmlns="" id="{11E39091-A515-E522-A6BE-D3C63722E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41334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067" name="Rectangle 56">
            <a:extLst>
              <a:ext uri="{FF2B5EF4-FFF2-40B4-BE49-F238E27FC236}">
                <a16:creationId xmlns:a16="http://schemas.microsoft.com/office/drawing/2014/main" xmlns="" id="{228F2A14-982B-87E0-667B-E07BFF246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36762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xmlns="" id="{89CE28DC-AE86-FED7-7C16-6C675863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90837" y="-14050"/>
            <a:ext cx="9950680" cy="1189038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enfoque…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89D2BE3E-D300-DD82-F688-DD2B0E7F2BB5}"/>
              </a:ext>
            </a:extLst>
          </p:cNvPr>
          <p:cNvSpPr txBox="1"/>
          <p:nvPr/>
        </p:nvSpPr>
        <p:spPr>
          <a:xfrm>
            <a:off x="382037" y="864307"/>
            <a:ext cx="10718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CO" b="1" dirty="0"/>
              <a:t>salud integral</a:t>
            </a:r>
            <a:r>
              <a:rPr lang="es-CO" dirty="0"/>
              <a:t>: el enfoque de la salud desde la plataforma será uno holístico, el autocuidado y la autosanación; buscar la salud de forma integral.    </a:t>
            </a:r>
          </a:p>
          <a:p>
            <a:pPr marL="285750" indent="-285750">
              <a:buFontTx/>
              <a:buChar char="-"/>
            </a:pPr>
            <a:endParaRPr lang="es-CO" dirty="0"/>
          </a:p>
          <a:p>
            <a:pPr marL="285750" indent="-285750">
              <a:buFontTx/>
              <a:buChar char="-"/>
            </a:pPr>
            <a:r>
              <a:rPr lang="es-CO" b="1" dirty="0"/>
              <a:t>responsabilidad ambiental: </a:t>
            </a:r>
            <a:r>
              <a:rPr lang="es-CO" dirty="0"/>
              <a:t>buscar que todas las actividades que se lleven a cabo en la plataforma sean responsables con el medio ambiente.  </a:t>
            </a:r>
          </a:p>
          <a:p>
            <a:r>
              <a:rPr lang="es-CO" b="1" dirty="0"/>
              <a:t>  </a:t>
            </a:r>
          </a:p>
          <a:p>
            <a:pPr marL="285750" indent="-285750">
              <a:buFontTx/>
              <a:buChar char="-"/>
            </a:pPr>
            <a:r>
              <a:rPr lang="es-CO" b="1" dirty="0"/>
              <a:t>bienestar: </a:t>
            </a:r>
            <a:r>
              <a:rPr lang="es-CO" dirty="0"/>
              <a:t>desde la UX buscar el bienestar, con una plataforma interactiva e intuitiva, con música relajante de fondo.   </a:t>
            </a:r>
          </a:p>
          <a:p>
            <a:pPr marL="285750" indent="-285750">
              <a:buFontTx/>
              <a:buChar char="-"/>
            </a:pPr>
            <a:endParaRPr lang="es-CO" dirty="0"/>
          </a:p>
          <a:p>
            <a:pPr marL="285750" indent="-285750">
              <a:buFontTx/>
              <a:buChar char="-"/>
            </a:pPr>
            <a:r>
              <a:rPr lang="es-CO" b="1" dirty="0"/>
              <a:t>credibilidad: </a:t>
            </a:r>
            <a:r>
              <a:rPr lang="es-CO" dirty="0"/>
              <a:t>todo el material publicado en la plataforma sea creado por profesionales en sus áreas.</a:t>
            </a:r>
          </a:p>
          <a:p>
            <a:pPr marL="285750" indent="-285750">
              <a:buFontTx/>
              <a:buChar char="-"/>
            </a:pPr>
            <a:endParaRPr lang="es-CO" dirty="0"/>
          </a:p>
          <a:p>
            <a:pPr marL="285750" indent="-285750">
              <a:buFontTx/>
              <a:buChar char="-"/>
            </a:pPr>
            <a:r>
              <a:rPr lang="es-CO" b="1" dirty="0"/>
              <a:t> compartir: </a:t>
            </a:r>
            <a:r>
              <a:rPr lang="es-CO" dirty="0"/>
              <a:t>la plataforma será un espacio seguro en el cual compartir experiencias.</a:t>
            </a:r>
          </a:p>
          <a:p>
            <a:r>
              <a:rPr lang="es-CO" dirty="0"/>
              <a:t> </a:t>
            </a:r>
          </a:p>
          <a:p>
            <a:pPr marL="285750" indent="-285750">
              <a:buFontTx/>
              <a:buChar char="-"/>
            </a:pPr>
            <a:r>
              <a:rPr lang="es-CO" b="1" dirty="0"/>
              <a:t> diversidad</a:t>
            </a:r>
            <a:r>
              <a:rPr lang="es-CO" dirty="0"/>
              <a:t>: la plataforma será un espacio para todos, desde los más primerizos hasta los más experimentados.</a:t>
            </a:r>
          </a:p>
        </p:txBody>
      </p:sp>
    </p:spTree>
    <p:extLst>
      <p:ext uri="{BB962C8B-B14F-4D97-AF65-F5344CB8AC3E}">
        <p14:creationId xmlns:p14="http://schemas.microsoft.com/office/powerpoint/2010/main" val="404590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VENTAJAS DE nuestro equipo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xmlns="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s-ES" dirty="0"/>
              <a:t>Metodología scrum para una mejor entrega de proyectos, y de </a:t>
            </a:r>
            <a:r>
              <a:rPr lang="es-ES" dirty="0" err="1"/>
              <a:t>sprints</a:t>
            </a:r>
            <a:r>
              <a:rPr lang="es-ES" dirty="0"/>
              <a:t>.</a:t>
            </a:r>
          </a:p>
          <a:p>
            <a:pPr rtl="0"/>
            <a:endParaRPr lang="es-ES" noProof="1"/>
          </a:p>
        </p:txBody>
      </p:sp>
      <p:pic>
        <p:nvPicPr>
          <p:cNvPr id="28" name="Marcador de contenido 27" descr="Esquema de grupo">
            <a:extLst>
              <a:ext uri="{FF2B5EF4-FFF2-40B4-BE49-F238E27FC236}">
                <a16:creationId xmlns:a16="http://schemas.microsoft.com/office/drawing/2014/main" xmlns="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38800" y="2557462"/>
            <a:ext cx="914400" cy="914400"/>
          </a:xfrm>
        </p:spPr>
      </p:pic>
      <p:sp>
        <p:nvSpPr>
          <p:cNvPr id="20" name="Marcador de texto 19">
            <a:extLst>
              <a:ext uri="{FF2B5EF4-FFF2-40B4-BE49-F238E27FC236}">
                <a16:creationId xmlns:a16="http://schemas.microsoft.com/office/drawing/2014/main" xmlns="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Creamos espacios para las interacciones de la comunidad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xmlns="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 rtlCol="0"/>
          <a:lstStyle/>
          <a:p>
            <a:pPr rtl="0"/>
            <a:r>
              <a:rPr lang="es-ES" noProof="1"/>
              <a:t>Creatividad e ingenio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9F0C024C-955E-4385-A35A-F3CFF3E3B7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A2A6799E-556B-499A-9E05-14516D420B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xmlns="" id="{C3CF584F-059A-40C2-93C4-77FF3B60A4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1/07/20XX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85" name="Marcador de número de diapositiva 84">
            <a:extLst>
              <a:ext uri="{FF2B5EF4-FFF2-40B4-BE49-F238E27FC236}">
                <a16:creationId xmlns:a16="http://schemas.microsoft.com/office/drawing/2014/main" xmlns="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18" name="Marcador de contenido 17" descr="Imagen que contiene dibujo&#10;&#10;Descripción generada automáticamente">
            <a:extLst>
              <a:ext uri="{FF2B5EF4-FFF2-40B4-BE49-F238E27FC236}">
                <a16:creationId xmlns:a16="http://schemas.microsoft.com/office/drawing/2014/main" xmlns="" id="{413A3C59-DC7A-5DC2-C07D-1D957A30EA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2613858" y="2354263"/>
            <a:ext cx="874633" cy="1316037"/>
          </a:xfr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3" name="Marcador de contenido 22" descr="Cerebro en cabeza">
                <a:extLst>
                  <a:ext uri="{FF2B5EF4-FFF2-40B4-BE49-F238E27FC236}">
                    <a16:creationId xmlns:a16="http://schemas.microsoft.com/office/drawing/2014/main" id="{037AA636-DA48-43FF-B99B-5C71DC32C459}"/>
                  </a:ext>
                </a:extLst>
              </p:cNvPr>
              <p:cNvGraphicFramePr>
                <a:graphicFrameLocks noGrp="1"/>
              </p:cNvGraphicFramePr>
              <p:nvPr>
                <p:ph sz="quarter" idx="17"/>
                <p:extLst>
                  <p:ext uri="{D42A27DB-BD31-4B8C-83A1-F6EECF244321}">
                    <p14:modId xmlns:p14="http://schemas.microsoft.com/office/powerpoint/2010/main" val="3717853284"/>
                  </p:ext>
                </p:extLst>
              </p:nvPr>
            </p:nvGraphicFramePr>
            <p:xfrm>
              <a:off x="8785894" y="2603105"/>
              <a:ext cx="725737" cy="8151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25737" cy="815177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847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arcador de contenido 22" descr="Cerebro en cabeza">
                <a:extLst>
                  <a:ext uri="{FF2B5EF4-FFF2-40B4-BE49-F238E27FC236}">
                    <a16:creationId xmlns:a16="http://schemas.microsoft.com/office/drawing/2014/main" xmlns="" id="{037AA636-DA48-43FF-B99B-5C71DC32C4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5894" y="2603105"/>
                <a:ext cx="725737" cy="8151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xmlns="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63" name="Rectangle 38">
            <a:extLst>
              <a:ext uri="{FF2B5EF4-FFF2-40B4-BE49-F238E27FC236}">
                <a16:creationId xmlns:a16="http://schemas.microsoft.com/office/drawing/2014/main" xmlns="" id="{4CF422CB-4D6D-8C12-A03B-FDC0755BD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3290346"/>
            <a:ext cx="6463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8" name="Rectangle 39">
            <a:extLst>
              <a:ext uri="{FF2B5EF4-FFF2-40B4-BE49-F238E27FC236}">
                <a16:creationId xmlns:a16="http://schemas.microsoft.com/office/drawing/2014/main" xmlns="" id="{EAA24F5A-B57E-FB78-1BBB-35EDD27C9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0" name="Rectangle 40">
            <a:extLst>
              <a:ext uri="{FF2B5EF4-FFF2-40B4-BE49-F238E27FC236}">
                <a16:creationId xmlns:a16="http://schemas.microsoft.com/office/drawing/2014/main" xmlns="" id="{DCCF4F78-EA91-8C7E-F4C8-0FE2C4A37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r>
              <a:rPr kumimoji="0" lang="es-E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s-E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8" name="Rectangle 48">
            <a:extLst>
              <a:ext uri="{FF2B5EF4-FFF2-40B4-BE49-F238E27FC236}">
                <a16:creationId xmlns:a16="http://schemas.microsoft.com/office/drawing/2014/main" xmlns="" id="{D4476846-5388-4C3C-AE41-CB80AF80A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6" name="Rectangle 55">
            <a:extLst>
              <a:ext uri="{FF2B5EF4-FFF2-40B4-BE49-F238E27FC236}">
                <a16:creationId xmlns:a16="http://schemas.microsoft.com/office/drawing/2014/main" xmlns="" id="{11E39091-A515-E522-A6BE-D3C63722E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41334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067" name="Rectangle 56">
            <a:extLst>
              <a:ext uri="{FF2B5EF4-FFF2-40B4-BE49-F238E27FC236}">
                <a16:creationId xmlns:a16="http://schemas.microsoft.com/office/drawing/2014/main" xmlns="" id="{228F2A14-982B-87E0-667B-E07BFF246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36762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xmlns="" id="{89CE28DC-AE86-FED7-7C16-6C675863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4788" y="0"/>
            <a:ext cx="7930978" cy="1189038"/>
          </a:xfrm>
        </p:spPr>
        <p:txBody>
          <a:bodyPr rtlCol="0">
            <a:normAutofit/>
          </a:bodyPr>
          <a:lstStyle/>
          <a:p>
            <a:pPr rtl="0"/>
            <a:r>
              <a:rPr lang="es-ES" smtClean="0"/>
              <a:t>Pasarela de pagos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89D2BE3E-D300-DD82-F688-DD2B0E7F2BB5}"/>
              </a:ext>
            </a:extLst>
          </p:cNvPr>
          <p:cNvSpPr txBox="1"/>
          <p:nvPr/>
        </p:nvSpPr>
        <p:spPr>
          <a:xfrm>
            <a:off x="382037" y="864307"/>
            <a:ext cx="10718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CO" dirty="0" smtClean="0"/>
              <a:t>Las pasarelas de pago permiten realizar los recaudos para ventas de cupos, clases y más a la plataforma </a:t>
            </a:r>
            <a:r>
              <a:rPr lang="es-CO" b="1" dirty="0" smtClean="0"/>
              <a:t>CINCO CUERPOS, </a:t>
            </a:r>
            <a:r>
              <a:rPr lang="es-CO" dirty="0" smtClean="0"/>
              <a:t>así</a:t>
            </a:r>
            <a:r>
              <a:rPr lang="es-CO" b="1" dirty="0" smtClean="0"/>
              <a:t> </a:t>
            </a:r>
            <a:r>
              <a:rPr lang="es-CO" dirty="0" smtClean="0"/>
              <a:t>las transacciones se harán de forma segura usando los SDK y librerías de estos terceros.</a:t>
            </a:r>
            <a:endParaRPr lang="es-CO" dirty="0"/>
          </a:p>
          <a:p>
            <a:pPr marL="285750" indent="-285750">
              <a:buFontTx/>
              <a:buChar char="-"/>
            </a:pPr>
            <a:endParaRPr lang="es-CO" dirty="0"/>
          </a:p>
          <a:p>
            <a:pPr marL="285750" indent="-285750">
              <a:buFontTx/>
              <a:buChar char="-"/>
            </a:pPr>
            <a:r>
              <a:rPr lang="es-CO" b="1" dirty="0" smtClean="0"/>
              <a:t>Cómo se hace: </a:t>
            </a:r>
            <a:r>
              <a:rPr lang="es-CO" dirty="0" smtClean="0"/>
              <a:t>Por medio de </a:t>
            </a:r>
            <a:r>
              <a:rPr lang="es-CO" dirty="0" err="1" smtClean="0"/>
              <a:t>API’s</a:t>
            </a:r>
            <a:r>
              <a:rPr lang="es-CO" dirty="0" smtClean="0"/>
              <a:t> </a:t>
            </a:r>
            <a:r>
              <a:rPr lang="es-CO" dirty="0"/>
              <a:t> </a:t>
            </a:r>
            <a:r>
              <a:rPr lang="es-CO" dirty="0" smtClean="0"/>
              <a:t>comunicando dentro de los </a:t>
            </a:r>
            <a:r>
              <a:rPr lang="es-CO" dirty="0" err="1" smtClean="0"/>
              <a:t>backend</a:t>
            </a:r>
            <a:r>
              <a:rPr lang="es-CO" dirty="0" smtClean="0"/>
              <a:t> para la pasarela de pagos, así se guardará, capturará la tarjeta de crédito, realizará las transacciones y recaudará el tiraje.</a:t>
            </a:r>
            <a:r>
              <a:rPr lang="es-CO" b="1" dirty="0"/>
              <a:t>  </a:t>
            </a:r>
          </a:p>
        </p:txBody>
      </p:sp>
      <p:pic>
        <p:nvPicPr>
          <p:cNvPr id="35" name="Marcador de contenido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06" y="3741600"/>
            <a:ext cx="2011680" cy="641222"/>
          </a:xfrm>
          <a:prstGeom prst="rect">
            <a:avLst/>
          </a:prstGeom>
        </p:spPr>
      </p:pic>
      <p:pic>
        <p:nvPicPr>
          <p:cNvPr id="36" name="Marcador de contenido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75" y="3492117"/>
            <a:ext cx="1560451" cy="1449388"/>
          </a:xfrm>
          <a:prstGeom prst="rect">
            <a:avLst/>
          </a:prstGeom>
        </p:spPr>
      </p:pic>
      <p:pic>
        <p:nvPicPr>
          <p:cNvPr id="37" name="Marcador de contenido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914" y="3751951"/>
            <a:ext cx="2011680" cy="620519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89CE28DC-AE86-FED7-7C16-6C675863AA93}"/>
              </a:ext>
            </a:extLst>
          </p:cNvPr>
          <p:cNvSpPr txBox="1">
            <a:spLocks/>
          </p:cNvSpPr>
          <p:nvPr/>
        </p:nvSpPr>
        <p:spPr>
          <a:xfrm>
            <a:off x="1713686" y="2749209"/>
            <a:ext cx="8764627" cy="6123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 smtClean="0"/>
              <a:t>Métodos tipo pasarela de pago que se usarán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0775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INTEGRANTES equipo 5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1/07/20XX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85" name="Marcador de número de diapositiva 84">
            <a:extLst>
              <a:ext uri="{FF2B5EF4-FFF2-40B4-BE49-F238E27FC236}">
                <a16:creationId xmlns:a16="http://schemas.microsoft.com/office/drawing/2014/main" xmlns="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761010" y="2600695"/>
            <a:ext cx="1793174" cy="169817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2934194" y="2600695"/>
            <a:ext cx="1793174" cy="169817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/>
          <p:cNvSpPr/>
          <p:nvPr/>
        </p:nvSpPr>
        <p:spPr>
          <a:xfrm>
            <a:off x="5107378" y="2600695"/>
            <a:ext cx="1793174" cy="169817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/>
          <p:cNvSpPr/>
          <p:nvPr/>
        </p:nvSpPr>
        <p:spPr>
          <a:xfrm>
            <a:off x="7280562" y="2600695"/>
            <a:ext cx="1793174" cy="169817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9459683" y="2600695"/>
            <a:ext cx="1793174" cy="1698172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8" y="2660070"/>
            <a:ext cx="1203118" cy="1604157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60" y="2648334"/>
            <a:ext cx="1463218" cy="1603526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04361" y="2852552"/>
            <a:ext cx="1599208" cy="1199405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90" y="2647985"/>
            <a:ext cx="1203118" cy="1603591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54" y="2660070"/>
            <a:ext cx="1389585" cy="159150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761010" y="4298867"/>
            <a:ext cx="17931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dirty="0"/>
              <a:t>Juan Carlos Murillo Rodríguez</a:t>
            </a:r>
          </a:p>
          <a:p>
            <a:endParaRPr lang="es-CO" dirty="0"/>
          </a:p>
        </p:txBody>
      </p:sp>
      <p:sp>
        <p:nvSpPr>
          <p:cNvPr id="33" name="CuadroTexto 32"/>
          <p:cNvSpPr txBox="1"/>
          <p:nvPr/>
        </p:nvSpPr>
        <p:spPr>
          <a:xfrm>
            <a:off x="2934194" y="4298867"/>
            <a:ext cx="1793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Santiago López </a:t>
            </a:r>
            <a:r>
              <a:rPr lang="es-ES" sz="1600" dirty="0" err="1" smtClean="0"/>
              <a:t>López</a:t>
            </a:r>
            <a:endParaRPr lang="es-ES" sz="16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107378" y="4298867"/>
            <a:ext cx="17931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dirty="0" smtClean="0"/>
              <a:t>Katherine Andrea</a:t>
            </a:r>
          </a:p>
          <a:p>
            <a:pPr algn="ctr"/>
            <a:r>
              <a:rPr lang="es-ES" sz="1500" dirty="0" smtClean="0"/>
              <a:t>Castaño Aguirre</a:t>
            </a:r>
            <a:endParaRPr lang="es-ES" sz="1500" dirty="0"/>
          </a:p>
          <a:p>
            <a:endParaRPr lang="es-CO" sz="15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280562" y="4293952"/>
            <a:ext cx="1793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Sebastián Ricardo Ochoa </a:t>
            </a:r>
            <a:r>
              <a:rPr lang="es-ES" sz="1500" dirty="0" smtClean="0"/>
              <a:t>Pete</a:t>
            </a:r>
            <a:endParaRPr lang="es-ES" sz="15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9459683" y="4293952"/>
            <a:ext cx="1793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David Santiago Ocampo Nieto</a:t>
            </a:r>
          </a:p>
        </p:txBody>
      </p:sp>
    </p:spTree>
    <p:extLst>
      <p:ext uri="{BB962C8B-B14F-4D97-AF65-F5344CB8AC3E}">
        <p14:creationId xmlns:p14="http://schemas.microsoft.com/office/powerpoint/2010/main" val="2416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xmlns="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032" y="2528474"/>
            <a:ext cx="4306824" cy="1325563"/>
          </a:xfrm>
        </p:spPr>
        <p:txBody>
          <a:bodyPr rtlCol="0"/>
          <a:lstStyle/>
          <a:p>
            <a:pPr rtl="0"/>
            <a:r>
              <a:rPr lang="es-ES"/>
              <a:t>MUCHAS GRACIAS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QUIÉNES SOMOS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dirty="0"/>
              <a:t>Somos un grupo de personas apasionadas por la tecnología y apasionadas por llevar nuestro conocimiento y aprendizaje  a otro nivel, beneficiando a empresas con proyectos ambiciosos , que quieran creatividad, organización y satisfacción de peticiones y necesidades en el ámbito de la tecnología 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xmlns="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dirty="0"/>
              <a:t>1/7/20XX</a:t>
            </a:r>
          </a:p>
        </p:txBody>
      </p:sp>
      <p:sp>
        <p:nvSpPr>
          <p:cNvPr id="988" name="Marcador de pie de página 4">
            <a:extLst>
              <a:ext uri="{FF2B5EF4-FFF2-40B4-BE49-F238E27FC236}">
                <a16:creationId xmlns:a16="http://schemas.microsoft.com/office/drawing/2014/main" xmlns="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xmlns="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691697"/>
            <a:ext cx="10515600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Cliente : universidad </a:t>
            </a:r>
            <a:r>
              <a:rPr lang="es-ES" dirty="0" err="1"/>
              <a:t>eafit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sz="2200" dirty="0"/>
              <a:t>objetivo: desarrollo de plataforma que incentiva la salud de forma integral, con eje diferenciador.</a:t>
            </a:r>
            <a:br>
              <a:rPr lang="es-ES" sz="2200" dirty="0"/>
            </a:br>
            <a:r>
              <a:rPr lang="es-ES" dirty="0"/>
              <a:t/>
            </a:r>
            <a:br>
              <a:rPr lang="es-ES" dirty="0"/>
            </a:br>
            <a:r>
              <a:rPr lang="es-ES" sz="2000" dirty="0"/>
              <a:t>¿Qué nos piden ?</a:t>
            </a:r>
          </a:p>
        </p:txBody>
      </p:sp>
      <p:sp>
        <p:nvSpPr>
          <p:cNvPr id="55" name="Marcador de fecha 54">
            <a:extLst>
              <a:ext uri="{FF2B5EF4-FFF2-40B4-BE49-F238E27FC236}">
                <a16:creationId xmlns:a16="http://schemas.microsoft.com/office/drawing/2014/main" xmlns="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56" name="Marcador de pie de página 55">
            <a:extLst>
              <a:ext uri="{FF2B5EF4-FFF2-40B4-BE49-F238E27FC236}">
                <a16:creationId xmlns:a16="http://schemas.microsoft.com/office/drawing/2014/main" xmlns="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148" name="Marcador de número de diapositiva 147">
            <a:extLst>
              <a:ext uri="{FF2B5EF4-FFF2-40B4-BE49-F238E27FC236}">
                <a16:creationId xmlns:a16="http://schemas.microsoft.com/office/drawing/2014/main" xmlns="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1768DAC5-BFB9-5356-0098-5C4F2A5E67FF}"/>
              </a:ext>
            </a:extLst>
          </p:cNvPr>
          <p:cNvSpPr txBox="1"/>
          <p:nvPr/>
        </p:nvSpPr>
        <p:spPr>
          <a:xfrm>
            <a:off x="385368" y="2647075"/>
            <a:ext cx="87399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• Plataforma web donde los usuarios puedan inscribirse, comprar y acceder a cursos, recursos prácticos, y consultar agenda de eventos. </a:t>
            </a:r>
          </a:p>
          <a:p>
            <a:r>
              <a:rPr lang="es-ES" dirty="0"/>
              <a:t>• Integración con plataforma transaccional, 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Wompi</a:t>
            </a:r>
            <a:r>
              <a:rPr lang="es-ES" dirty="0"/>
              <a:t>, </a:t>
            </a:r>
            <a:r>
              <a:rPr lang="es-ES" dirty="0" err="1"/>
              <a:t>PayU</a:t>
            </a:r>
            <a:r>
              <a:rPr lang="es-ES" dirty="0"/>
              <a:t>, o la tecnología que se adapte a las necesidades de la universidad para poder comprar los recursos de la web y acceder a ellos una vez se realice la compra. </a:t>
            </a:r>
          </a:p>
          <a:p>
            <a:r>
              <a:rPr lang="es-ES" dirty="0"/>
              <a:t>• Plataforma de e-</a:t>
            </a:r>
            <a:r>
              <a:rPr lang="es-ES" dirty="0" err="1"/>
              <a:t>commerce</a:t>
            </a:r>
            <a:r>
              <a:rPr lang="es-ES" dirty="0"/>
              <a:t> donde se puedan comprar los diferentes recursos.</a:t>
            </a:r>
          </a:p>
          <a:p>
            <a:r>
              <a:rPr lang="es-ES" dirty="0"/>
              <a:t>• La plataforma debe ser responsive.</a:t>
            </a:r>
          </a:p>
          <a:p>
            <a:r>
              <a:rPr lang="es-ES" dirty="0"/>
              <a:t> </a:t>
            </a:r>
            <a:r>
              <a:rPr lang="es-ES" dirty="0" err="1"/>
              <a:t>Nice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:</a:t>
            </a:r>
          </a:p>
          <a:p>
            <a:r>
              <a:rPr lang="es-ES" dirty="0"/>
              <a:t>• El usuario debe poder crear su perfil propio donde puede ver sus compras, cursos realizados, progreso, obtener certificados, entre otros. </a:t>
            </a:r>
          </a:p>
          <a:p>
            <a:r>
              <a:rPr lang="es-ES" dirty="0"/>
              <a:t>• Integración con </a:t>
            </a:r>
            <a:r>
              <a:rPr lang="es-ES" dirty="0" err="1"/>
              <a:t>whatsapp</a:t>
            </a:r>
            <a:r>
              <a:rPr lang="es-ES" dirty="0"/>
              <a:t> para solución de dudas. </a:t>
            </a:r>
          </a:p>
          <a:p>
            <a:r>
              <a:rPr lang="es-ES" dirty="0"/>
              <a:t>• Capacidad de calificación de contenidos.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176" y="15227"/>
            <a:ext cx="9950680" cy="1189038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Datos que se requieren para desarrollar la solución</a:t>
            </a:r>
          </a:p>
        </p:txBody>
      </p:sp>
      <p:sp>
        <p:nvSpPr>
          <p:cNvPr id="71" name="Marcador de fecha 70">
            <a:extLst>
              <a:ext uri="{FF2B5EF4-FFF2-40B4-BE49-F238E27FC236}">
                <a16:creationId xmlns:a16="http://schemas.microsoft.com/office/drawing/2014/main" xmlns="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46" name="Marcador de número de diapositiva 45">
            <a:extLst>
              <a:ext uri="{FF2B5EF4-FFF2-40B4-BE49-F238E27FC236}">
                <a16:creationId xmlns:a16="http://schemas.microsoft.com/office/drawing/2014/main" xmlns="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7EE51007-B38F-FBF4-EA87-1C78CEF44496}"/>
              </a:ext>
            </a:extLst>
          </p:cNvPr>
          <p:cNvSpPr txBox="1"/>
          <p:nvPr/>
        </p:nvSpPr>
        <p:spPr>
          <a:xfrm>
            <a:off x="4249317" y="1319988"/>
            <a:ext cx="79426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Se debe desarrollar el mapa de experiencia de usuario y service blueprint del portal. Especificar en esta etapa como será la experiencia del usuario (CX, UX) y como resuelve la necesidad actual. La plataforma aborda la salud desde cinco dimensiones (cuerpos): .</a:t>
            </a:r>
            <a:endParaRPr lang="es-CO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xmlns="" id="{80899A90-C67C-E42D-D9EA-A1FB5015B67E}"/>
              </a:ext>
            </a:extLst>
          </p:cNvPr>
          <p:cNvSpPr txBox="1"/>
          <p:nvPr/>
        </p:nvSpPr>
        <p:spPr>
          <a:xfrm>
            <a:off x="5077540" y="2431970"/>
            <a:ext cx="66340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  <a:p>
            <a:r>
              <a:rPr lang="es-ES" dirty="0"/>
              <a:t>• Física: la materia </a:t>
            </a:r>
          </a:p>
          <a:p>
            <a:r>
              <a:rPr lang="es-ES" dirty="0"/>
              <a:t>• Mental: los pensamientos </a:t>
            </a:r>
          </a:p>
          <a:p>
            <a:r>
              <a:rPr lang="es-ES" dirty="0"/>
              <a:t>• Emocional: lo que se siente</a:t>
            </a:r>
          </a:p>
          <a:p>
            <a:r>
              <a:rPr lang="es-ES" dirty="0"/>
              <a:t>• Espiritual: lo que me moviliza y da sentido </a:t>
            </a:r>
          </a:p>
          <a:p>
            <a:r>
              <a:rPr lang="es-ES" dirty="0"/>
              <a:t>• Energética: lo que conecta “las partes que me constituyen”, con los otros y con lo otro.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Se quiere tener al menos 3 contenidos por cada uno de los cinco cuerpos. Puede ser por ejemplo un recurso (Video), un curso corto, y un taller. Los contenidos se construirán con el equipo de Ciencias del Cuidado y la Salud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xmlns="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98" y="3136578"/>
            <a:ext cx="4306824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¿Cómo QUEREMOS AFRONTAR Y DESARROLLAR EL PROYECTO?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8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xmlns="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63" name="Rectangle 38">
            <a:extLst>
              <a:ext uri="{FF2B5EF4-FFF2-40B4-BE49-F238E27FC236}">
                <a16:creationId xmlns:a16="http://schemas.microsoft.com/office/drawing/2014/main" xmlns="" id="{4CF422CB-4D6D-8C12-A03B-FDC0755BD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3290346"/>
            <a:ext cx="6463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8" name="Rectangle 39">
            <a:extLst>
              <a:ext uri="{FF2B5EF4-FFF2-40B4-BE49-F238E27FC236}">
                <a16:creationId xmlns:a16="http://schemas.microsoft.com/office/drawing/2014/main" xmlns="" id="{EAA24F5A-B57E-FB78-1BBB-35EDD27C9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0" name="Rectangle 40">
            <a:extLst>
              <a:ext uri="{FF2B5EF4-FFF2-40B4-BE49-F238E27FC236}">
                <a16:creationId xmlns:a16="http://schemas.microsoft.com/office/drawing/2014/main" xmlns="" id="{DCCF4F78-EA91-8C7E-F4C8-0FE2C4A37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r>
              <a:rPr kumimoji="0" lang="es-E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s-E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7" name="Rectangle 47">
            <a:extLst>
              <a:ext uri="{FF2B5EF4-FFF2-40B4-BE49-F238E27FC236}">
                <a16:creationId xmlns:a16="http://schemas.microsoft.com/office/drawing/2014/main" xmlns="" id="{30678592-06A4-01B9-BDB1-49AF9F02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058" name="Rectangle 48">
            <a:extLst>
              <a:ext uri="{FF2B5EF4-FFF2-40B4-BE49-F238E27FC236}">
                <a16:creationId xmlns:a16="http://schemas.microsoft.com/office/drawing/2014/main" xmlns="" id="{D4476846-5388-4C3C-AE41-CB80AF80A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6" name="Rectangle 55">
            <a:extLst>
              <a:ext uri="{FF2B5EF4-FFF2-40B4-BE49-F238E27FC236}">
                <a16:creationId xmlns:a16="http://schemas.microsoft.com/office/drawing/2014/main" xmlns="" id="{11E39091-A515-E522-A6BE-D3C63722E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41334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067" name="Rectangle 56">
            <a:extLst>
              <a:ext uri="{FF2B5EF4-FFF2-40B4-BE49-F238E27FC236}">
                <a16:creationId xmlns:a16="http://schemas.microsoft.com/office/drawing/2014/main" xmlns="" id="{228F2A14-982B-87E0-667B-E07BFF246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36762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82A386CA-D2D9-E38F-6A9C-43534849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5" y="166462"/>
            <a:ext cx="9950680" cy="1189038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Tenemos una línea-guía de tareas analizadas para presentar un proyecto exitoso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DB057F7E-DCB5-6D3E-1FC1-6D3F5731EEB7}"/>
              </a:ext>
            </a:extLst>
          </p:cNvPr>
          <p:cNvSpPr txBox="1"/>
          <p:nvPr/>
        </p:nvSpPr>
        <p:spPr>
          <a:xfrm>
            <a:off x="177577" y="2230016"/>
            <a:ext cx="703128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•</a:t>
            </a:r>
            <a:r>
              <a:rPr lang="es-CO" sz="1600" dirty="0"/>
              <a:t>Definición de los módulos.	</a:t>
            </a:r>
          </a:p>
          <a:p>
            <a:r>
              <a:rPr lang="es-CO" sz="1600" dirty="0"/>
              <a:t>•Estructura de los módulos.	</a:t>
            </a:r>
          </a:p>
          <a:p>
            <a:r>
              <a:rPr lang="es-CO" sz="1600" dirty="0"/>
              <a:t>•Definición de requerimientos.	</a:t>
            </a:r>
          </a:p>
          <a:p>
            <a:r>
              <a:rPr lang="es-CO" sz="1600" dirty="0"/>
              <a:t>•Diseño a mano alzada del proyecto.	</a:t>
            </a:r>
          </a:p>
          <a:p>
            <a:r>
              <a:rPr lang="es-CO" sz="1600" dirty="0"/>
              <a:t>•Mockup del proyecto.	</a:t>
            </a:r>
          </a:p>
          <a:p>
            <a:r>
              <a:rPr lang="es-CO" sz="1600" dirty="0"/>
              <a:t>•Desarrollo del mapa de experiencia de usuario del proyecto	</a:t>
            </a:r>
          </a:p>
          <a:p>
            <a:r>
              <a:rPr lang="es-CO" sz="1600" dirty="0"/>
              <a:t>•Desarrollo del </a:t>
            </a:r>
            <a:r>
              <a:rPr lang="es-CO" sz="1600" dirty="0" err="1"/>
              <a:t>service</a:t>
            </a:r>
            <a:r>
              <a:rPr lang="es-CO" sz="1600" dirty="0"/>
              <a:t> </a:t>
            </a:r>
            <a:r>
              <a:rPr lang="es-CO" sz="1600" dirty="0" err="1"/>
              <a:t>blueprint</a:t>
            </a:r>
            <a:r>
              <a:rPr lang="es-CO" sz="1600" dirty="0"/>
              <a:t> del proyecto.	</a:t>
            </a:r>
          </a:p>
          <a:p>
            <a:r>
              <a:rPr lang="es-CO" sz="1600" dirty="0"/>
              <a:t>•Estado del arte.</a:t>
            </a:r>
          </a:p>
          <a:p>
            <a:r>
              <a:rPr lang="es-CO" sz="1600" dirty="0"/>
              <a:t>	</a:t>
            </a:r>
          </a:p>
        </p:txBody>
      </p:sp>
      <p:sp>
        <p:nvSpPr>
          <p:cNvPr id="20" name="Signo menos 19">
            <a:extLst>
              <a:ext uri="{FF2B5EF4-FFF2-40B4-BE49-F238E27FC236}">
                <a16:creationId xmlns:a16="http://schemas.microsoft.com/office/drawing/2014/main" xmlns="" id="{AFD11C5A-CC20-A417-8EBD-A2EC099E2553}"/>
              </a:ext>
            </a:extLst>
          </p:cNvPr>
          <p:cNvSpPr/>
          <p:nvPr/>
        </p:nvSpPr>
        <p:spPr>
          <a:xfrm rot="16200000">
            <a:off x="3475062" y="3674144"/>
            <a:ext cx="5583407" cy="282405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B73FF082-86FF-1A64-709F-7DA133016159}"/>
              </a:ext>
            </a:extLst>
          </p:cNvPr>
          <p:cNvSpPr txBox="1"/>
          <p:nvPr/>
        </p:nvSpPr>
        <p:spPr>
          <a:xfrm>
            <a:off x="6403808" y="1798638"/>
            <a:ext cx="57840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/>
              <a:t>•Definición de plataforma transaccional.</a:t>
            </a:r>
          </a:p>
          <a:p>
            <a:r>
              <a:rPr lang="es-CO" sz="1600" dirty="0"/>
              <a:t>•Consultar integración con brightspace.	</a:t>
            </a:r>
          </a:p>
          <a:p>
            <a:r>
              <a:rPr lang="es-CO" sz="1600" dirty="0"/>
              <a:t>•Estructuración de los modelos del proyecto en HTML y CSS.</a:t>
            </a:r>
          </a:p>
          <a:p>
            <a:r>
              <a:rPr lang="es-CO" sz="1600" dirty="0"/>
              <a:t>•Agregar funcionalidades a los módulos con JavaScript.</a:t>
            </a:r>
          </a:p>
          <a:p>
            <a:r>
              <a:rPr lang="es-CO" sz="1600" dirty="0"/>
              <a:t>•Estructuración del proyecto en angular.	</a:t>
            </a:r>
          </a:p>
          <a:p>
            <a:r>
              <a:rPr lang="es-CO" sz="1600" dirty="0"/>
              <a:t>•Retomar la integración de funcionalidades de los módulos en angular.</a:t>
            </a:r>
          </a:p>
          <a:p>
            <a:r>
              <a:rPr lang="es-CO" sz="1600" dirty="0"/>
              <a:t>•Realizar integración hacia el </a:t>
            </a:r>
            <a:r>
              <a:rPr lang="es-CO" sz="1600" dirty="0" err="1"/>
              <a:t>backend</a:t>
            </a:r>
            <a:r>
              <a:rPr lang="es-CO" sz="1600" dirty="0"/>
              <a:t> por medio de APIS generadas por medio de </a:t>
            </a:r>
            <a:r>
              <a:rPr lang="es-CO" sz="1600" dirty="0" err="1"/>
              <a:t>nodejs</a:t>
            </a:r>
            <a:endParaRPr lang="es-CO" sz="1600" dirty="0"/>
          </a:p>
          <a:p>
            <a:r>
              <a:rPr lang="es-CO" sz="1600" dirty="0"/>
              <a:t>•Definición de los recursos audiovisuales del proyecto.	</a:t>
            </a:r>
          </a:p>
          <a:p>
            <a:r>
              <a:rPr lang="es-CO" sz="1600" dirty="0"/>
              <a:t>•Pruebas de funcionamiento.	</a:t>
            </a:r>
          </a:p>
          <a:p>
            <a:r>
              <a:rPr lang="es-CO" sz="1600" dirty="0"/>
              <a:t>•Definición de los contenidos audiovisuales que se subirán a la plataforma por cada uno de los</a:t>
            </a:r>
          </a:p>
          <a:p>
            <a:r>
              <a:rPr lang="es-CO" sz="1600" dirty="0"/>
              <a:t> cursos.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CAF96958-8A5D-77B6-9572-E6AADCF5059C}"/>
              </a:ext>
            </a:extLst>
          </p:cNvPr>
          <p:cNvSpPr txBox="1">
            <a:spLocks/>
          </p:cNvSpPr>
          <p:nvPr/>
        </p:nvSpPr>
        <p:spPr>
          <a:xfrm>
            <a:off x="2209800" y="1475803"/>
            <a:ext cx="456213" cy="8303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1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4FD3AB51-E5ED-79F2-251B-A2AA58578664}"/>
              </a:ext>
            </a:extLst>
          </p:cNvPr>
          <p:cNvSpPr txBox="1">
            <a:spLocks/>
          </p:cNvSpPr>
          <p:nvPr/>
        </p:nvSpPr>
        <p:spPr>
          <a:xfrm>
            <a:off x="8893928" y="1241451"/>
            <a:ext cx="423162" cy="8116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077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xmlns="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63" name="Rectangle 38">
            <a:extLst>
              <a:ext uri="{FF2B5EF4-FFF2-40B4-BE49-F238E27FC236}">
                <a16:creationId xmlns:a16="http://schemas.microsoft.com/office/drawing/2014/main" xmlns="" id="{4CF422CB-4D6D-8C12-A03B-FDC0755BD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3290346"/>
            <a:ext cx="6463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8" name="Rectangle 39">
            <a:extLst>
              <a:ext uri="{FF2B5EF4-FFF2-40B4-BE49-F238E27FC236}">
                <a16:creationId xmlns:a16="http://schemas.microsoft.com/office/drawing/2014/main" xmlns="" id="{EAA24F5A-B57E-FB78-1BBB-35EDD27C9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0" name="Rectangle 40">
            <a:extLst>
              <a:ext uri="{FF2B5EF4-FFF2-40B4-BE49-F238E27FC236}">
                <a16:creationId xmlns:a16="http://schemas.microsoft.com/office/drawing/2014/main" xmlns="" id="{DCCF4F78-EA91-8C7E-F4C8-0FE2C4A37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r>
              <a:rPr kumimoji="0" lang="es-E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s-E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7" name="Rectangle 47">
            <a:extLst>
              <a:ext uri="{FF2B5EF4-FFF2-40B4-BE49-F238E27FC236}">
                <a16:creationId xmlns:a16="http://schemas.microsoft.com/office/drawing/2014/main" xmlns="" id="{30678592-06A4-01B9-BDB1-49AF9F02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 dirty="0"/>
          </a:p>
        </p:txBody>
      </p:sp>
      <p:sp>
        <p:nvSpPr>
          <p:cNvPr id="2058" name="Rectangle 48">
            <a:extLst>
              <a:ext uri="{FF2B5EF4-FFF2-40B4-BE49-F238E27FC236}">
                <a16:creationId xmlns:a16="http://schemas.microsoft.com/office/drawing/2014/main" xmlns="" id="{D4476846-5388-4C3C-AE41-CB80AF80A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6" name="Rectangle 55">
            <a:extLst>
              <a:ext uri="{FF2B5EF4-FFF2-40B4-BE49-F238E27FC236}">
                <a16:creationId xmlns:a16="http://schemas.microsoft.com/office/drawing/2014/main" xmlns="" id="{11E39091-A515-E522-A6BE-D3C63722E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41334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 dirty="0"/>
          </a:p>
        </p:txBody>
      </p:sp>
      <p:sp>
        <p:nvSpPr>
          <p:cNvPr id="2067" name="Rectangle 56">
            <a:extLst>
              <a:ext uri="{FF2B5EF4-FFF2-40B4-BE49-F238E27FC236}">
                <a16:creationId xmlns:a16="http://schemas.microsoft.com/office/drawing/2014/main" xmlns="" id="{228F2A14-982B-87E0-667B-E07BFF246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36762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E56A96D4-EDDA-D753-C8D0-3EEFA0061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1812" y="1031715"/>
            <a:ext cx="2743200" cy="304507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1EF2C327-C048-CC76-5106-A0EF216EC028}"/>
              </a:ext>
            </a:extLst>
          </p:cNvPr>
          <p:cNvSpPr txBox="1"/>
          <p:nvPr/>
        </p:nvSpPr>
        <p:spPr>
          <a:xfrm>
            <a:off x="378289" y="1025672"/>
            <a:ext cx="3049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Header: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.Nombre de la pagina.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Formulario de registro.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En la navar tendremos:</a:t>
            </a:r>
          </a:p>
          <a:p>
            <a:r>
              <a:rPr lang="es-CO" dirty="0"/>
              <a:t>-El logo de EAFIT.</a:t>
            </a:r>
          </a:p>
          <a:p>
            <a:r>
              <a:rPr lang="es-CO" dirty="0"/>
              <a:t>-Una barra de búsqueda.</a:t>
            </a:r>
          </a:p>
          <a:p>
            <a:r>
              <a:rPr lang="es-CO" dirty="0"/>
              <a:t>-Un botón de "cursos”</a:t>
            </a:r>
          </a:p>
          <a:p>
            <a:r>
              <a:rPr lang="es-CO" dirty="0"/>
              <a:t>-Un botón de “Programa calendario”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D6FEDFF5-D74B-F156-44F3-D2654897D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287551" y="1031715"/>
            <a:ext cx="2743200" cy="304507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93D3E88C-4F13-9B83-03B4-2019F43271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161251" y="1021555"/>
            <a:ext cx="2743200" cy="304507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6E06D81E-1765-3BC3-554E-1E2A27657B97}"/>
              </a:ext>
            </a:extLst>
          </p:cNvPr>
          <p:cNvSpPr txBox="1"/>
          <p:nvPr/>
        </p:nvSpPr>
        <p:spPr>
          <a:xfrm>
            <a:off x="3287551" y="1004285"/>
            <a:ext cx="27432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/>
              <a:t>Main</a:t>
            </a:r>
            <a:r>
              <a:rPr lang="es-CO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400" dirty="0" err="1"/>
              <a:t>Landing</a:t>
            </a:r>
            <a:r>
              <a:rPr lang="es-CO" sz="1400" dirty="0"/>
              <a:t> page como presentación de la pagina, en donde se encuentran clasificados los cursos y anuncios relacionados con el programa calendario de la universidad EAFIT.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400" dirty="0"/>
              <a:t>Presentación por cada uno de los cursos.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400" dirty="0"/>
              <a:t>En cada curso tendremos :</a:t>
            </a:r>
          </a:p>
          <a:p>
            <a:r>
              <a:rPr lang="es-CO" sz="1400" dirty="0"/>
              <a:t>-Contenido.</a:t>
            </a:r>
          </a:p>
          <a:p>
            <a:r>
              <a:rPr lang="es-CO" sz="1400" dirty="0"/>
              <a:t>-Objetivos.</a:t>
            </a:r>
          </a:p>
          <a:p>
            <a:r>
              <a:rPr lang="es-CO" sz="1400" dirty="0"/>
              <a:t>-Clases y precios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38B5020B-F15D-2952-CB41-7093C7813858}"/>
              </a:ext>
            </a:extLst>
          </p:cNvPr>
          <p:cNvSpPr txBox="1"/>
          <p:nvPr/>
        </p:nvSpPr>
        <p:spPr>
          <a:xfrm>
            <a:off x="9035503" y="1021555"/>
            <a:ext cx="26062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/>
              <a:t>Login</a:t>
            </a:r>
            <a:r>
              <a:rPr lang="es-CO" b="1" dirty="0"/>
              <a:t> :</a:t>
            </a:r>
          </a:p>
          <a:p>
            <a:r>
              <a:rPr lang="es-CO" b="1" dirty="0"/>
              <a:t> </a:t>
            </a:r>
            <a:r>
              <a:rPr lang="es-CO" dirty="0"/>
              <a:t>optamos por tener       “</a:t>
            </a:r>
            <a:r>
              <a:rPr lang="es-CO" dirty="0" err="1"/>
              <a:t>login</a:t>
            </a:r>
            <a:r>
              <a:rPr lang="es-CO" dirty="0"/>
              <a:t>”  e iniciar a clasificar la pagina. </a:t>
            </a:r>
            <a:r>
              <a:rPr lang="es-CO" b="1" dirty="0" err="1"/>
              <a:t>Footer</a:t>
            </a:r>
            <a:r>
              <a:rPr lang="es-CO" b="1" dirty="0"/>
              <a:t>:</a:t>
            </a:r>
          </a:p>
          <a:p>
            <a:r>
              <a:rPr lang="es-CO" b="1" dirty="0"/>
              <a:t>-</a:t>
            </a:r>
            <a:r>
              <a:rPr lang="es-CO" dirty="0"/>
              <a:t>Propagandas.</a:t>
            </a:r>
          </a:p>
          <a:p>
            <a:r>
              <a:rPr lang="es-CO" dirty="0"/>
              <a:t>-Contactos.</a:t>
            </a:r>
          </a:p>
          <a:p>
            <a:r>
              <a:rPr lang="es-CO" dirty="0"/>
              <a:t>-Redes Sociales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xmlns="" id="{89CE28DC-AE86-FED7-7C16-6C675863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0197" y="-74430"/>
            <a:ext cx="9950680" cy="1189038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Estructura y detalles…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xmlns="" id="{712B12FE-382E-08D0-7ECF-537BDC9815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034951" y="1004285"/>
            <a:ext cx="2743200" cy="304507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xmlns="" id="{2862BAD5-76CD-73F6-9CA8-43997ED9FD59}"/>
              </a:ext>
            </a:extLst>
          </p:cNvPr>
          <p:cNvSpPr txBox="1"/>
          <p:nvPr/>
        </p:nvSpPr>
        <p:spPr>
          <a:xfrm>
            <a:off x="6161582" y="1051373"/>
            <a:ext cx="260623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/>
              <a:t>Detail</a:t>
            </a:r>
            <a:r>
              <a:rPr lang="es-CO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/>
              <a:t>En la </a:t>
            </a:r>
            <a:r>
              <a:rPr lang="es-CO" sz="1400" dirty="0" err="1"/>
              <a:t>landing</a:t>
            </a:r>
            <a:r>
              <a:rPr lang="es-CO" sz="1400" dirty="0"/>
              <a:t> page podrá ingresar sus datos y aceptar un seguimiento de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/>
              <a:t>Una vez comprado y  seleccionado el curso o los cursos se mostrara en la primera pestaña un contenido del curso y el progreso que va a llevar a cabo el usuario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30199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xmlns="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8</a:t>
            </a:fld>
            <a:endParaRPr lang="es-ES"/>
          </a:p>
        </p:txBody>
      </p:sp>
      <p:pic>
        <p:nvPicPr>
          <p:cNvPr id="2079" name="Imagen 8" descr="https://www.eafit.edu.co/cec/programas/PublishingImages/eventos/banner-congreso-cinco-cuerpos.jpg">
            <a:extLst>
              <a:ext uri="{FF2B5EF4-FFF2-40B4-BE49-F238E27FC236}">
                <a16:creationId xmlns:a16="http://schemas.microsoft.com/office/drawing/2014/main" xmlns="" id="{1EC411B3-303D-80B0-B711-351ED7CC2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843" y="2854768"/>
            <a:ext cx="4103312" cy="149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Elipse 56">
            <a:extLst>
              <a:ext uri="{FF2B5EF4-FFF2-40B4-BE49-F238E27FC236}">
                <a16:creationId xmlns:a16="http://schemas.microsoft.com/office/drawing/2014/main" xmlns="" id="{895ACB37-76A9-2DB6-4749-07EFE6136EEF}"/>
              </a:ext>
            </a:extLst>
          </p:cNvPr>
          <p:cNvSpPr/>
          <p:nvPr/>
        </p:nvSpPr>
        <p:spPr>
          <a:xfrm>
            <a:off x="8153400" y="2113587"/>
            <a:ext cx="419100" cy="419100"/>
          </a:xfrm>
          <a:prstGeom prst="ellipse">
            <a:avLst/>
          </a:prstGeom>
          <a:solidFill>
            <a:srgbClr val="BCE2F9">
              <a:alpha val="6078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xmlns="" id="{1EEE9E21-D1BE-1544-E078-919DDDC96633}"/>
              </a:ext>
            </a:extLst>
          </p:cNvPr>
          <p:cNvSpPr/>
          <p:nvPr/>
        </p:nvSpPr>
        <p:spPr>
          <a:xfrm>
            <a:off x="8689135" y="2113587"/>
            <a:ext cx="419100" cy="419100"/>
          </a:xfrm>
          <a:prstGeom prst="ellipse">
            <a:avLst/>
          </a:prstGeom>
          <a:solidFill>
            <a:srgbClr val="00A9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xmlns="" id="{0A22777C-5BFE-3B6C-1B28-51F009E72066}"/>
              </a:ext>
            </a:extLst>
          </p:cNvPr>
          <p:cNvSpPr/>
          <p:nvPr/>
        </p:nvSpPr>
        <p:spPr>
          <a:xfrm>
            <a:off x="9224870" y="2113587"/>
            <a:ext cx="419100" cy="419100"/>
          </a:xfrm>
          <a:prstGeom prst="ellipse">
            <a:avLst/>
          </a:prstGeom>
          <a:solidFill>
            <a:srgbClr val="56B7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xmlns="" id="{062E9553-F407-4678-B319-1B351BF4C03F}"/>
              </a:ext>
            </a:extLst>
          </p:cNvPr>
          <p:cNvSpPr/>
          <p:nvPr/>
        </p:nvSpPr>
        <p:spPr>
          <a:xfrm>
            <a:off x="9760605" y="2113587"/>
            <a:ext cx="419100" cy="419100"/>
          </a:xfrm>
          <a:prstGeom prst="ellipse">
            <a:avLst/>
          </a:prstGeom>
          <a:solidFill>
            <a:srgbClr val="BCC8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xmlns="" id="{639F0F7F-CC78-7086-2537-9B8868EFF317}"/>
              </a:ext>
            </a:extLst>
          </p:cNvPr>
          <p:cNvSpPr/>
          <p:nvPr/>
        </p:nvSpPr>
        <p:spPr>
          <a:xfrm>
            <a:off x="10296340" y="2089460"/>
            <a:ext cx="419100" cy="419100"/>
          </a:xfrm>
          <a:prstGeom prst="ellipse">
            <a:avLst/>
          </a:prstGeom>
          <a:solidFill>
            <a:srgbClr val="BA76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63" name="Rectangle 38">
            <a:extLst>
              <a:ext uri="{FF2B5EF4-FFF2-40B4-BE49-F238E27FC236}">
                <a16:creationId xmlns:a16="http://schemas.microsoft.com/office/drawing/2014/main" xmlns="" id="{4CF422CB-4D6D-8C12-A03B-FDC0755BD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3290346"/>
            <a:ext cx="6463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8" name="Rectangle 39">
            <a:extLst>
              <a:ext uri="{FF2B5EF4-FFF2-40B4-BE49-F238E27FC236}">
                <a16:creationId xmlns:a16="http://schemas.microsoft.com/office/drawing/2014/main" xmlns="" id="{EAA24F5A-B57E-FB78-1BBB-35EDD27C9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0" name="Rectangle 40">
            <a:extLst>
              <a:ext uri="{FF2B5EF4-FFF2-40B4-BE49-F238E27FC236}">
                <a16:creationId xmlns:a16="http://schemas.microsoft.com/office/drawing/2014/main" xmlns="" id="{DCCF4F78-EA91-8C7E-F4C8-0FE2C4A37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r>
              <a:rPr kumimoji="0" lang="es-E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s-E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89" name="Imagen 13">
            <a:extLst>
              <a:ext uri="{FF2B5EF4-FFF2-40B4-BE49-F238E27FC236}">
                <a16:creationId xmlns:a16="http://schemas.microsoft.com/office/drawing/2014/main" xmlns="" id="{1A1B0D10-82F5-16EC-1224-2EA4510D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31"/>
          <a:stretch>
            <a:fillRect/>
          </a:stretch>
        </p:blipFill>
        <p:spPr bwMode="auto">
          <a:xfrm>
            <a:off x="1224323" y="2608487"/>
            <a:ext cx="5338208" cy="141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47">
            <a:extLst>
              <a:ext uri="{FF2B5EF4-FFF2-40B4-BE49-F238E27FC236}">
                <a16:creationId xmlns:a16="http://schemas.microsoft.com/office/drawing/2014/main" xmlns="" id="{30678592-06A4-01B9-BDB1-49AF9F02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058" name="Rectangle 48">
            <a:extLst>
              <a:ext uri="{FF2B5EF4-FFF2-40B4-BE49-F238E27FC236}">
                <a16:creationId xmlns:a16="http://schemas.microsoft.com/office/drawing/2014/main" xmlns="" id="{D4476846-5388-4C3C-AE41-CB80AF80A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9" name="Rectangle 49">
            <a:extLst>
              <a:ext uri="{FF2B5EF4-FFF2-40B4-BE49-F238E27FC236}">
                <a16:creationId xmlns:a16="http://schemas.microsoft.com/office/drawing/2014/main" xmlns="" id="{8D4A7833-F942-13CD-5069-8FD1FF2D4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098" y="1321617"/>
            <a:ext cx="37497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 enfocamos con base a la siguiente</a:t>
            </a:r>
          </a:p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paleta de colores (opción 1)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0" name="Elipse 2059">
            <a:extLst>
              <a:ext uri="{FF2B5EF4-FFF2-40B4-BE49-F238E27FC236}">
                <a16:creationId xmlns:a16="http://schemas.microsoft.com/office/drawing/2014/main" xmlns="" id="{DE28E9CE-CB6F-6F6E-09C6-D2E6C9CC5E4B}"/>
              </a:ext>
            </a:extLst>
          </p:cNvPr>
          <p:cNvSpPr/>
          <p:nvPr/>
        </p:nvSpPr>
        <p:spPr>
          <a:xfrm>
            <a:off x="1604131" y="4350451"/>
            <a:ext cx="419100" cy="419100"/>
          </a:xfrm>
          <a:prstGeom prst="ellipse">
            <a:avLst/>
          </a:prstGeom>
          <a:solidFill>
            <a:srgbClr val="06A3CC">
              <a:alpha val="6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2061" name="Elipse 2060">
            <a:extLst>
              <a:ext uri="{FF2B5EF4-FFF2-40B4-BE49-F238E27FC236}">
                <a16:creationId xmlns:a16="http://schemas.microsoft.com/office/drawing/2014/main" xmlns="" id="{64CE1FE8-F67D-A828-C6AF-76956ACEE4E0}"/>
              </a:ext>
            </a:extLst>
          </p:cNvPr>
          <p:cNvSpPr/>
          <p:nvPr/>
        </p:nvSpPr>
        <p:spPr>
          <a:xfrm>
            <a:off x="2582599" y="4377512"/>
            <a:ext cx="419100" cy="419100"/>
          </a:xfrm>
          <a:prstGeom prst="ellipse">
            <a:avLst/>
          </a:prstGeom>
          <a:solidFill>
            <a:srgbClr val="01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2063" name="Elipse 2062">
            <a:extLst>
              <a:ext uri="{FF2B5EF4-FFF2-40B4-BE49-F238E27FC236}">
                <a16:creationId xmlns:a16="http://schemas.microsoft.com/office/drawing/2014/main" xmlns="" id="{47064670-6923-3E95-45D2-B7AF8D20975B}"/>
              </a:ext>
            </a:extLst>
          </p:cNvPr>
          <p:cNvSpPr/>
          <p:nvPr/>
        </p:nvSpPr>
        <p:spPr>
          <a:xfrm>
            <a:off x="3561067" y="4377512"/>
            <a:ext cx="419100" cy="4191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2064" name="Elipse 2063">
            <a:extLst>
              <a:ext uri="{FF2B5EF4-FFF2-40B4-BE49-F238E27FC236}">
                <a16:creationId xmlns:a16="http://schemas.microsoft.com/office/drawing/2014/main" xmlns="" id="{D124966F-CD49-7005-6DEC-367F5F4B6DCC}"/>
              </a:ext>
            </a:extLst>
          </p:cNvPr>
          <p:cNvSpPr/>
          <p:nvPr/>
        </p:nvSpPr>
        <p:spPr>
          <a:xfrm>
            <a:off x="4536548" y="4350451"/>
            <a:ext cx="419100" cy="419100"/>
          </a:xfrm>
          <a:prstGeom prst="ellipse">
            <a:avLst/>
          </a:prstGeom>
          <a:solidFill>
            <a:srgbClr val="71B5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2065" name="Elipse 2064">
            <a:extLst>
              <a:ext uri="{FF2B5EF4-FFF2-40B4-BE49-F238E27FC236}">
                <a16:creationId xmlns:a16="http://schemas.microsoft.com/office/drawing/2014/main" xmlns="" id="{98A0DC1D-C048-C9AC-3DEE-A2ADA873E610}"/>
              </a:ext>
            </a:extLst>
          </p:cNvPr>
          <p:cNvSpPr/>
          <p:nvPr/>
        </p:nvSpPr>
        <p:spPr>
          <a:xfrm>
            <a:off x="5510455" y="4350451"/>
            <a:ext cx="419100" cy="419100"/>
          </a:xfrm>
          <a:prstGeom prst="ellipse">
            <a:avLst/>
          </a:prstGeom>
          <a:solidFill>
            <a:srgbClr val="F5DC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2066" name="Rectangle 55">
            <a:extLst>
              <a:ext uri="{FF2B5EF4-FFF2-40B4-BE49-F238E27FC236}">
                <a16:creationId xmlns:a16="http://schemas.microsoft.com/office/drawing/2014/main" xmlns="" id="{11E39091-A515-E522-A6BE-D3C63722E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41334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067" name="Rectangle 56">
            <a:extLst>
              <a:ext uri="{FF2B5EF4-FFF2-40B4-BE49-F238E27FC236}">
                <a16:creationId xmlns:a16="http://schemas.microsoft.com/office/drawing/2014/main" xmlns="" id="{228F2A14-982B-87E0-667B-E07BFF246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36762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070" name="CuadroTexto 2069">
            <a:extLst>
              <a:ext uri="{FF2B5EF4-FFF2-40B4-BE49-F238E27FC236}">
                <a16:creationId xmlns:a16="http://schemas.microsoft.com/office/drawing/2014/main" xmlns="" id="{577FF2F0-67E7-BAF4-E0F4-4AF3D76EA9EA}"/>
              </a:ext>
            </a:extLst>
          </p:cNvPr>
          <p:cNvSpPr txBox="1"/>
          <p:nvPr/>
        </p:nvSpPr>
        <p:spPr>
          <a:xfrm>
            <a:off x="713803" y="857743"/>
            <a:ext cx="6349480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200000"/>
              </a:lnSpc>
            </a:pPr>
            <a:r>
              <a:rPr lang="es-E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Nos enfocamos con</a:t>
            </a:r>
            <a:r>
              <a:rPr lang="es-ES" sz="1800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base a la siguiente paleta de colores referenciado por el link de Instagram expuesto en el documento. (Opción 2)</a:t>
            </a:r>
            <a:endParaRPr lang="es-CO" sz="1800" kern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73" name="Título 1">
            <a:extLst>
              <a:ext uri="{FF2B5EF4-FFF2-40B4-BE49-F238E27FC236}">
                <a16:creationId xmlns:a16="http://schemas.microsoft.com/office/drawing/2014/main" xmlns="" id="{DFBD87C3-62D1-88EB-333F-D582FCB6C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90837" y="-14050"/>
            <a:ext cx="9950680" cy="1189038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DISEÑO…</a:t>
            </a: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CINCO CUERPOS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xmlns="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63" name="Rectangle 38">
            <a:extLst>
              <a:ext uri="{FF2B5EF4-FFF2-40B4-BE49-F238E27FC236}">
                <a16:creationId xmlns:a16="http://schemas.microsoft.com/office/drawing/2014/main" xmlns="" id="{4CF422CB-4D6D-8C12-A03B-FDC0755BD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3290346"/>
            <a:ext cx="6463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8" name="Rectangle 39">
            <a:extLst>
              <a:ext uri="{FF2B5EF4-FFF2-40B4-BE49-F238E27FC236}">
                <a16:creationId xmlns:a16="http://schemas.microsoft.com/office/drawing/2014/main" xmlns="" id="{EAA24F5A-B57E-FB78-1BBB-35EDD27C9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0" name="Rectangle 40">
            <a:extLst>
              <a:ext uri="{FF2B5EF4-FFF2-40B4-BE49-F238E27FC236}">
                <a16:creationId xmlns:a16="http://schemas.microsoft.com/office/drawing/2014/main" xmlns="" id="{DCCF4F78-EA91-8C7E-F4C8-0FE2C4A37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531" y="-281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00525" algn="l"/>
              </a:tabLst>
            </a:pPr>
            <a:r>
              <a:rPr kumimoji="0" lang="es-ES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endParaRPr kumimoji="0" lang="es-E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7" name="Rectangle 47">
            <a:extLst>
              <a:ext uri="{FF2B5EF4-FFF2-40B4-BE49-F238E27FC236}">
                <a16:creationId xmlns:a16="http://schemas.microsoft.com/office/drawing/2014/main" xmlns="" id="{30678592-06A4-01B9-BDB1-49AF9F02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058" name="Rectangle 48">
            <a:extLst>
              <a:ext uri="{FF2B5EF4-FFF2-40B4-BE49-F238E27FC236}">
                <a16:creationId xmlns:a16="http://schemas.microsoft.com/office/drawing/2014/main" xmlns="" id="{D4476846-5388-4C3C-AE41-CB80AF80A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6" name="Rectangle 55">
            <a:extLst>
              <a:ext uri="{FF2B5EF4-FFF2-40B4-BE49-F238E27FC236}">
                <a16:creationId xmlns:a16="http://schemas.microsoft.com/office/drawing/2014/main" xmlns="" id="{11E39091-A515-E522-A6BE-D3C63722E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41334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067" name="Rectangle 56">
            <a:extLst>
              <a:ext uri="{FF2B5EF4-FFF2-40B4-BE49-F238E27FC236}">
                <a16:creationId xmlns:a16="http://schemas.microsoft.com/office/drawing/2014/main" xmlns="" id="{228F2A14-982B-87E0-667B-E07BFF246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4563" y="-36762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6" name="Imagen 5" descr="Reciclar. Naturaleza y Energía Renovable. Energía verde y conservación de los recursos naturales. Conjunto de ilustraciones vectoriales. Imágenes de fondo para afiches, pancartas, carátulas.">
            <a:extLst>
              <a:ext uri="{FF2B5EF4-FFF2-40B4-BE49-F238E27FC236}">
                <a16:creationId xmlns:a16="http://schemas.microsoft.com/office/drawing/2014/main" xmlns="" id="{6CD92FBC-38E8-CAA3-9B5E-82E5F77A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5" y="2931242"/>
            <a:ext cx="5731510" cy="16592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6DDBD491-3CF9-76A0-29D1-AB5B55AAA7E1}"/>
              </a:ext>
            </a:extLst>
          </p:cNvPr>
          <p:cNvSpPr txBox="1"/>
          <p:nvPr/>
        </p:nvSpPr>
        <p:spPr>
          <a:xfrm>
            <a:off x="440392" y="255385"/>
            <a:ext cx="5647534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s-ES" sz="1800" b="1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Elemento o valor agregado principal:</a:t>
            </a:r>
            <a:br>
              <a:rPr lang="es-ES" sz="1800" b="1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s-ES" sz="1800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Diseño e imagen gráfica con base a la naturaleza y al medio ambiente, así como su aplicación web e interfaces como solución al desarrollo </a:t>
            </a:r>
            <a:r>
              <a:rPr lang="es-ES" sz="1800" kern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Frontend</a:t>
            </a:r>
            <a:r>
              <a:rPr lang="es-ES" sz="1800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s-CO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s-ES" sz="1800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Ejemplo y referencia: (Imagen sacada de </a:t>
            </a:r>
            <a:r>
              <a:rPr lang="es-ES" sz="1800" kern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Shutterstock</a:t>
            </a:r>
            <a:r>
              <a:rPr lang="es-ES" sz="1800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s-CO" sz="1800" kern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46759223-1E33-819F-6026-895A5A029EE1}"/>
              </a:ext>
            </a:extLst>
          </p:cNvPr>
          <p:cNvSpPr txBox="1"/>
          <p:nvPr/>
        </p:nvSpPr>
        <p:spPr>
          <a:xfrm>
            <a:off x="6466114" y="136525"/>
            <a:ext cx="5573486" cy="5026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s-ES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Nuestro factor agregado es con base a que la plataforma pueda sentirse inmerso con un ambiente natural el cual pueda generar el impacto de la propuesta del negocio (Cinco cuerpos), Física, mental, emocional, espiritual, energética y cuyo objetivo para el usuario sea mejorar en su vida diaria como objetivo principal adquiriendo así los métodos necesarios para una mejor calidad de vida.</a:t>
            </a:r>
            <a:endParaRPr lang="es-CO" kern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s-ES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Además de la suscripción presencial, el contenido multimedia </a:t>
            </a:r>
            <a:r>
              <a:rPr lang="es-ES" kern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freemium</a:t>
            </a:r>
            <a:r>
              <a:rPr lang="es-ES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se dará con vídeos, un curso corto, para así tener una continuidad incluso después del evento principal.</a:t>
            </a:r>
            <a:endParaRPr lang="es-CO" kern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8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82">
      <a:dk1>
        <a:sysClr val="windowText" lastClr="9CA5BC"/>
      </a:dk1>
      <a:lt1>
        <a:sysClr val="window" lastClr="161A21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2_TF16411248_Win32" id="{5B274229-6D8A-4CDE-B5E6-3C621BFB50CF}" vid="{3FBBE3EF-B086-4F79-9F55-F2573AE756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9CA5BC"/>
      </a:dk1>
      <a:lt1>
        <a:sysClr val="window" lastClr="161A21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9CA5BC"/>
      </a:dk1>
      <a:lt1>
        <a:sysClr val="window" lastClr="161A21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{FDB3502D-DAC7-4415-B514-05EC49FEE286}tf16411248_win32</Template>
  <TotalTime>2721</TotalTime>
  <Words>951</Words>
  <Application>Microsoft Office PowerPoint</Application>
  <PresentationFormat>Panorámica</PresentationFormat>
  <Paragraphs>189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SimSun</vt:lpstr>
      <vt:lpstr>Arial</vt:lpstr>
      <vt:lpstr>Avenir Next LT Pro Light</vt:lpstr>
      <vt:lpstr>Calibri</vt:lpstr>
      <vt:lpstr>Posterama</vt:lpstr>
      <vt:lpstr>Times New Roman</vt:lpstr>
      <vt:lpstr>Tema de Office</vt:lpstr>
      <vt:lpstr>PRESENTACIÓN DE proyecto</vt:lpstr>
      <vt:lpstr>QUIÉNES SOMOS</vt:lpstr>
      <vt:lpstr>Cliente : universidad eafit  objetivo: desarrollo de plataforma que incentiva la salud de forma integral, con eje diferenciador.  ¿Qué nos piden ?</vt:lpstr>
      <vt:lpstr>Datos que se requieren para desarrollar la solución</vt:lpstr>
      <vt:lpstr>¿Cómo QUEREMOS AFRONTAR Y DESARROLLAR EL PROYECTO?</vt:lpstr>
      <vt:lpstr>Tenemos una línea-guía de tareas analizadas para presentar un proyecto exitoso</vt:lpstr>
      <vt:lpstr>Estructura y detalles…</vt:lpstr>
      <vt:lpstr>DISEÑO…</vt:lpstr>
      <vt:lpstr>Presentación de PowerPoint</vt:lpstr>
      <vt:lpstr>enfoque…</vt:lpstr>
      <vt:lpstr>VENTAJAS DE nuestro equipo</vt:lpstr>
      <vt:lpstr>Pasarela de pagos</vt:lpstr>
      <vt:lpstr>INTEGRANTES equipo 5</vt:lpstr>
      <vt:lpstr>MUCHAS 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proyecto</dc:title>
  <dc:creator>santiago ocampo nieto</dc:creator>
  <cp:lastModifiedBy>USER</cp:lastModifiedBy>
  <cp:revision>43</cp:revision>
  <dcterms:created xsi:type="dcterms:W3CDTF">2022-12-21T00:02:34Z</dcterms:created>
  <dcterms:modified xsi:type="dcterms:W3CDTF">2022-12-22T23:25:51Z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